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8"/>
  </p:notesMasterIdLst>
  <p:sldIdLst>
    <p:sldId id="256" r:id="rId2"/>
    <p:sldId id="262" r:id="rId3"/>
    <p:sldId id="263" r:id="rId4"/>
    <p:sldId id="271" r:id="rId5"/>
    <p:sldId id="278" r:id="rId6"/>
    <p:sldId id="281" r:id="rId7"/>
    <p:sldId id="270" r:id="rId8"/>
    <p:sldId id="275" r:id="rId9"/>
    <p:sldId id="266" r:id="rId10"/>
    <p:sldId id="272" r:id="rId11"/>
    <p:sldId id="274" r:id="rId12"/>
    <p:sldId id="276" r:id="rId13"/>
    <p:sldId id="277" r:id="rId14"/>
    <p:sldId id="279" r:id="rId15"/>
    <p:sldId id="265" r:id="rId16"/>
    <p:sldId id="267" r:id="rId17"/>
    <p:sldId id="285" r:id="rId18"/>
    <p:sldId id="284" r:id="rId19"/>
    <p:sldId id="268" r:id="rId20"/>
    <p:sldId id="280" r:id="rId21"/>
    <p:sldId id="264" r:id="rId22"/>
    <p:sldId id="269" r:id="rId23"/>
    <p:sldId id="273" r:id="rId24"/>
    <p:sldId id="282" r:id="rId25"/>
    <p:sldId id="283" r:id="rId26"/>
    <p:sldId id="257" r:id="rId27"/>
  </p:sldIdLst>
  <p:sldSz cx="12192000" cy="6858000"/>
  <p:notesSz cx="6858000" cy="9144000"/>
  <p:custDataLst>
    <p:tags r:id="rId29"/>
  </p:custDataLst>
  <p:defaultTextStyle>
    <a:defPPr>
      <a:defRPr lang="zh-CN"/>
    </a:defPPr>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A7D7"/>
    <a:srgbClr val="34A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1074" y="78"/>
      </p:cViewPr>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4ABD2A0B-6109-475A-96E2-35D17EAC7D14}"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97285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778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64346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3928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41457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27364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86135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40205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75503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32761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5596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42668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9962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06939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37914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52860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03742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0072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26128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5888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163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25707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80867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60662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84493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0542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C408B60-4ADC-4BBA-9E8C-446915899B7A}"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2017/6/20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4C408B60-4ADC-4BBA-9E8C-446915899B7A}"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2017/6/20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3FB1170-BF8D-461B-BC8A-002A639045C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p:cNvPicPr>
          <p:nvPr/>
        </p:nvPicPr>
        <p:blipFill>
          <a:blip r:embed="rId3"/>
          <a:srcRect l="-2" r="827"/>
          <a:stretch>
            <a:fillRect/>
          </a:stretch>
        </p:blipFill>
        <p:spPr>
          <a:xfrm>
            <a:off x="0" y="0"/>
            <a:ext cx="12192000" cy="6877050"/>
          </a:xfrm>
          <a:prstGeom prst="rect">
            <a:avLst/>
          </a:prstGeom>
          <a:noFill/>
          <a:ln w="9525">
            <a:noFill/>
          </a:ln>
        </p:spPr>
      </p:pic>
      <p:grpSp>
        <p:nvGrpSpPr>
          <p:cNvPr id="3075" name="组合 11"/>
          <p:cNvGrpSpPr/>
          <p:nvPr/>
        </p:nvGrpSpPr>
        <p:grpSpPr>
          <a:xfrm>
            <a:off x="8772525" y="0"/>
            <a:ext cx="3419475" cy="1193800"/>
            <a:chOff x="8772769" y="0"/>
            <a:chExt cx="3419232" cy="1193800"/>
          </a:xfrm>
        </p:grpSpPr>
        <p:sp>
          <p:nvSpPr>
            <p:cNvPr id="10" name="任意多边形 9"/>
            <p:cNvSpPr/>
            <p:nvPr/>
          </p:nvSpPr>
          <p:spPr>
            <a:xfrm flipV="1">
              <a:off x="8772769" y="0"/>
              <a:ext cx="3117362" cy="1193800"/>
            </a:xfrm>
            <a:custGeom>
              <a:avLst/>
              <a:gdLst>
                <a:gd name="connsiteX0" fmla="*/ 0 w 3117362"/>
                <a:gd name="connsiteY0" fmla="*/ 1193800 h 1193800"/>
                <a:gd name="connsiteX1" fmla="*/ 3117362 w 3117362"/>
                <a:gd name="connsiteY1" fmla="*/ 1193800 h 1193800"/>
                <a:gd name="connsiteX2" fmla="*/ 1558681 w 3117362"/>
                <a:gd name="connsiteY2" fmla="*/ 0 h 1193800"/>
              </a:gdLst>
              <a:ahLst/>
              <a:cxnLst>
                <a:cxn ang="0">
                  <a:pos x="connsiteX0" y="connsiteY0"/>
                </a:cxn>
                <a:cxn ang="0">
                  <a:pos x="connsiteX1" y="connsiteY1"/>
                </a:cxn>
                <a:cxn ang="0">
                  <a:pos x="connsiteX2" y="connsiteY2"/>
                </a:cxn>
              </a:cxnLst>
              <a:rect l="l" t="t" r="r" b="b"/>
              <a:pathLst>
                <a:path w="3117362" h="1193800">
                  <a:moveTo>
                    <a:pt x="0" y="1193800"/>
                  </a:moveTo>
                  <a:lnTo>
                    <a:pt x="3117362" y="1193800"/>
                  </a:lnTo>
                  <a:lnTo>
                    <a:pt x="1558681" y="0"/>
                  </a:lnTo>
                  <a:close/>
                </a:path>
              </a:pathLst>
            </a:cu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任意多边形 10"/>
            <p:cNvSpPr/>
            <p:nvPr/>
          </p:nvSpPr>
          <p:spPr>
            <a:xfrm flipV="1">
              <a:off x="9541120" y="0"/>
              <a:ext cx="2650881" cy="1193800"/>
            </a:xfrm>
            <a:custGeom>
              <a:avLst/>
              <a:gdLst>
                <a:gd name="connsiteX0" fmla="*/ 0 w 2650881"/>
                <a:gd name="connsiteY0" fmla="*/ 1193800 h 1193800"/>
                <a:gd name="connsiteX1" fmla="*/ 2650881 w 2650881"/>
                <a:gd name="connsiteY1" fmla="*/ 1193800 h 1193800"/>
                <a:gd name="connsiteX2" fmla="*/ 2650881 w 2650881"/>
                <a:gd name="connsiteY2" fmla="*/ 836520 h 1193800"/>
                <a:gd name="connsiteX3" fmla="*/ 1558681 w 2650881"/>
                <a:gd name="connsiteY3" fmla="*/ 0 h 1193800"/>
              </a:gdLst>
              <a:ahLst/>
              <a:cxnLst>
                <a:cxn ang="0">
                  <a:pos x="connsiteX0" y="connsiteY0"/>
                </a:cxn>
                <a:cxn ang="0">
                  <a:pos x="connsiteX1" y="connsiteY1"/>
                </a:cxn>
                <a:cxn ang="0">
                  <a:pos x="connsiteX2" y="connsiteY2"/>
                </a:cxn>
                <a:cxn ang="0">
                  <a:pos x="connsiteX3" y="connsiteY3"/>
                </a:cxn>
              </a:cxnLst>
              <a:rect l="l" t="t" r="r" b="b"/>
              <a:pathLst>
                <a:path w="2650881" h="1193800">
                  <a:moveTo>
                    <a:pt x="0" y="1193800"/>
                  </a:moveTo>
                  <a:lnTo>
                    <a:pt x="2650881" y="1193800"/>
                  </a:lnTo>
                  <a:lnTo>
                    <a:pt x="2650881" y="836520"/>
                  </a:lnTo>
                  <a:lnTo>
                    <a:pt x="1558681" y="0"/>
                  </a:lnTo>
                  <a:close/>
                </a:path>
              </a:pathLst>
            </a:custGeom>
            <a:solidFill>
              <a:srgbClr val="34A7D7">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6" name="矩形 12"/>
          <p:cNvSpPr/>
          <p:nvPr/>
        </p:nvSpPr>
        <p:spPr>
          <a:xfrm>
            <a:off x="-14287" y="5202238"/>
            <a:ext cx="12206288" cy="1246188"/>
          </a:xfrm>
          <a:custGeom>
            <a:avLst/>
            <a:gdLst>
              <a:gd name="connsiteX0" fmla="*/ 0 w 12192000"/>
              <a:gd name="connsiteY0" fmla="*/ 0 h 1115552"/>
              <a:gd name="connsiteX1" fmla="*/ 12192000 w 12192000"/>
              <a:gd name="connsiteY1" fmla="*/ 0 h 1115552"/>
              <a:gd name="connsiteX2" fmla="*/ 12192000 w 12192000"/>
              <a:gd name="connsiteY2" fmla="*/ 1115552 h 1115552"/>
              <a:gd name="connsiteX3" fmla="*/ 0 w 12192000"/>
              <a:gd name="connsiteY3" fmla="*/ 1115552 h 1115552"/>
              <a:gd name="connsiteX4" fmla="*/ 0 w 12192000"/>
              <a:gd name="connsiteY4" fmla="*/ 0 h 1115552"/>
              <a:gd name="connsiteX0-1" fmla="*/ 0 w 12192000"/>
              <a:gd name="connsiteY0-2" fmla="*/ 754743 h 1870295"/>
              <a:gd name="connsiteX1-3" fmla="*/ 12192000 w 12192000"/>
              <a:gd name="connsiteY1-4" fmla="*/ 0 h 1870295"/>
              <a:gd name="connsiteX2-5" fmla="*/ 12192000 w 12192000"/>
              <a:gd name="connsiteY2-6" fmla="*/ 1870295 h 1870295"/>
              <a:gd name="connsiteX3-7" fmla="*/ 0 w 12192000"/>
              <a:gd name="connsiteY3-8" fmla="*/ 1870295 h 1870295"/>
              <a:gd name="connsiteX4-9" fmla="*/ 0 w 12192000"/>
              <a:gd name="connsiteY4-10" fmla="*/ 754743 h 1870295"/>
              <a:gd name="connsiteX0-11" fmla="*/ 0 w 12206514"/>
              <a:gd name="connsiteY0-12" fmla="*/ 464457 h 1870295"/>
              <a:gd name="connsiteX1-13" fmla="*/ 12206514 w 12206514"/>
              <a:gd name="connsiteY1-14" fmla="*/ 0 h 1870295"/>
              <a:gd name="connsiteX2-15" fmla="*/ 12206514 w 12206514"/>
              <a:gd name="connsiteY2-16" fmla="*/ 1870295 h 1870295"/>
              <a:gd name="connsiteX3-17" fmla="*/ 14514 w 12206514"/>
              <a:gd name="connsiteY3-18" fmla="*/ 1870295 h 1870295"/>
              <a:gd name="connsiteX4-19" fmla="*/ 0 w 12206514"/>
              <a:gd name="connsiteY4-20" fmla="*/ 464457 h 1870295"/>
              <a:gd name="connsiteX0-21" fmla="*/ 0 w 12206514"/>
              <a:gd name="connsiteY0-22" fmla="*/ 0 h 1405838"/>
              <a:gd name="connsiteX1-23" fmla="*/ 12206514 w 12206514"/>
              <a:gd name="connsiteY1-24" fmla="*/ 29029 h 1405838"/>
              <a:gd name="connsiteX2-25" fmla="*/ 12206514 w 12206514"/>
              <a:gd name="connsiteY2-26" fmla="*/ 1405838 h 1405838"/>
              <a:gd name="connsiteX3-27" fmla="*/ 14514 w 12206514"/>
              <a:gd name="connsiteY3-28" fmla="*/ 1405838 h 1405838"/>
              <a:gd name="connsiteX4-29" fmla="*/ 0 w 12206514"/>
              <a:gd name="connsiteY4-30" fmla="*/ 0 h 1405838"/>
              <a:gd name="connsiteX0-31" fmla="*/ 0 w 12206514"/>
              <a:gd name="connsiteY0-32" fmla="*/ 0 h 1405838"/>
              <a:gd name="connsiteX1-33" fmla="*/ 12206514 w 12206514"/>
              <a:gd name="connsiteY1-34" fmla="*/ 159658 h 1405838"/>
              <a:gd name="connsiteX2-35" fmla="*/ 12206514 w 12206514"/>
              <a:gd name="connsiteY2-36" fmla="*/ 1405838 h 1405838"/>
              <a:gd name="connsiteX3-37" fmla="*/ 14514 w 12206514"/>
              <a:gd name="connsiteY3-38" fmla="*/ 1405838 h 1405838"/>
              <a:gd name="connsiteX4-39" fmla="*/ 0 w 12206514"/>
              <a:gd name="connsiteY4-40" fmla="*/ 0 h 1405838"/>
              <a:gd name="connsiteX0-41" fmla="*/ 0 w 12206514"/>
              <a:gd name="connsiteY0-42" fmla="*/ 116113 h 1246180"/>
              <a:gd name="connsiteX1-43" fmla="*/ 12206514 w 12206514"/>
              <a:gd name="connsiteY1-44" fmla="*/ 0 h 1246180"/>
              <a:gd name="connsiteX2-45" fmla="*/ 12206514 w 12206514"/>
              <a:gd name="connsiteY2-46" fmla="*/ 1246180 h 1246180"/>
              <a:gd name="connsiteX3-47" fmla="*/ 14514 w 12206514"/>
              <a:gd name="connsiteY3-48" fmla="*/ 1246180 h 1246180"/>
              <a:gd name="connsiteX4-49" fmla="*/ 0 w 12206514"/>
              <a:gd name="connsiteY4-50" fmla="*/ 116113 h 1246180"/>
              <a:gd name="connsiteX0-51" fmla="*/ 0 w 12206514"/>
              <a:gd name="connsiteY0-52" fmla="*/ 535213 h 1246180"/>
              <a:gd name="connsiteX1-53" fmla="*/ 12206514 w 12206514"/>
              <a:gd name="connsiteY1-54" fmla="*/ 0 h 1246180"/>
              <a:gd name="connsiteX2-55" fmla="*/ 12206514 w 12206514"/>
              <a:gd name="connsiteY2-56" fmla="*/ 1246180 h 1246180"/>
              <a:gd name="connsiteX3-57" fmla="*/ 14514 w 12206514"/>
              <a:gd name="connsiteY3-58" fmla="*/ 1246180 h 1246180"/>
              <a:gd name="connsiteX4-59" fmla="*/ 0 w 12206514"/>
              <a:gd name="connsiteY4-60" fmla="*/ 535213 h 12461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6514" h="1246180">
                <a:moveTo>
                  <a:pt x="0" y="535213"/>
                </a:moveTo>
                <a:lnTo>
                  <a:pt x="12206514" y="0"/>
                </a:lnTo>
                <a:lnTo>
                  <a:pt x="12206514" y="1246180"/>
                </a:lnTo>
                <a:lnTo>
                  <a:pt x="14514" y="1246180"/>
                </a:lnTo>
                <a:lnTo>
                  <a:pt x="0" y="535213"/>
                </a:lnTo>
                <a:close/>
              </a:path>
            </a:pathLst>
          </a:custGeom>
          <a:solidFill>
            <a:srgbClr val="31A7D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077" name="组合 21"/>
          <p:cNvGrpSpPr/>
          <p:nvPr/>
        </p:nvGrpSpPr>
        <p:grpSpPr>
          <a:xfrm>
            <a:off x="-14287" y="4889500"/>
            <a:ext cx="12206287" cy="1987550"/>
            <a:chOff x="-14516" y="4714199"/>
            <a:chExt cx="12206516" cy="2163523"/>
          </a:xfrm>
        </p:grpSpPr>
        <p:sp>
          <p:nvSpPr>
            <p:cNvPr id="17" name="矩形 12"/>
            <p:cNvSpPr/>
            <p:nvPr/>
          </p:nvSpPr>
          <p:spPr>
            <a:xfrm>
              <a:off x="-14516" y="4714199"/>
              <a:ext cx="12206515" cy="1086524"/>
            </a:xfrm>
            <a:custGeom>
              <a:avLst/>
              <a:gdLst>
                <a:gd name="connsiteX0" fmla="*/ 0 w 12192000"/>
                <a:gd name="connsiteY0" fmla="*/ 0 h 1115552"/>
                <a:gd name="connsiteX1" fmla="*/ 12192000 w 12192000"/>
                <a:gd name="connsiteY1" fmla="*/ 0 h 1115552"/>
                <a:gd name="connsiteX2" fmla="*/ 12192000 w 12192000"/>
                <a:gd name="connsiteY2" fmla="*/ 1115552 h 1115552"/>
                <a:gd name="connsiteX3" fmla="*/ 0 w 12192000"/>
                <a:gd name="connsiteY3" fmla="*/ 1115552 h 1115552"/>
                <a:gd name="connsiteX4" fmla="*/ 0 w 12192000"/>
                <a:gd name="connsiteY4" fmla="*/ 0 h 1115552"/>
                <a:gd name="connsiteX0-1" fmla="*/ 0 w 12192000"/>
                <a:gd name="connsiteY0-2" fmla="*/ 754743 h 1870295"/>
                <a:gd name="connsiteX1-3" fmla="*/ 12192000 w 12192000"/>
                <a:gd name="connsiteY1-4" fmla="*/ 0 h 1870295"/>
                <a:gd name="connsiteX2-5" fmla="*/ 12192000 w 12192000"/>
                <a:gd name="connsiteY2-6" fmla="*/ 1870295 h 1870295"/>
                <a:gd name="connsiteX3-7" fmla="*/ 0 w 12192000"/>
                <a:gd name="connsiteY3-8" fmla="*/ 1870295 h 1870295"/>
                <a:gd name="connsiteX4-9" fmla="*/ 0 w 12192000"/>
                <a:gd name="connsiteY4-10" fmla="*/ 754743 h 1870295"/>
                <a:gd name="connsiteX0-11" fmla="*/ 0 w 12206514"/>
                <a:gd name="connsiteY0-12" fmla="*/ 464457 h 1870295"/>
                <a:gd name="connsiteX1-13" fmla="*/ 12206514 w 12206514"/>
                <a:gd name="connsiteY1-14" fmla="*/ 0 h 1870295"/>
                <a:gd name="connsiteX2-15" fmla="*/ 12206514 w 12206514"/>
                <a:gd name="connsiteY2-16" fmla="*/ 1870295 h 1870295"/>
                <a:gd name="connsiteX3-17" fmla="*/ 14514 w 12206514"/>
                <a:gd name="connsiteY3-18" fmla="*/ 1870295 h 1870295"/>
                <a:gd name="connsiteX4-19" fmla="*/ 0 w 12206514"/>
                <a:gd name="connsiteY4-20" fmla="*/ 464457 h 1870295"/>
                <a:gd name="connsiteX0-21" fmla="*/ 0 w 12206514"/>
                <a:gd name="connsiteY0-22" fmla="*/ 0 h 1405838"/>
                <a:gd name="connsiteX1-23" fmla="*/ 12206514 w 12206514"/>
                <a:gd name="connsiteY1-24" fmla="*/ 29029 h 1405838"/>
                <a:gd name="connsiteX2-25" fmla="*/ 12206514 w 12206514"/>
                <a:gd name="connsiteY2-26" fmla="*/ 1405838 h 1405838"/>
                <a:gd name="connsiteX3-27" fmla="*/ 14514 w 12206514"/>
                <a:gd name="connsiteY3-28" fmla="*/ 1405838 h 1405838"/>
                <a:gd name="connsiteX4-29" fmla="*/ 0 w 12206514"/>
                <a:gd name="connsiteY4-30" fmla="*/ 0 h 1405838"/>
                <a:gd name="connsiteX0-31" fmla="*/ 0 w 12206514"/>
                <a:gd name="connsiteY0-32" fmla="*/ 0 h 1405838"/>
                <a:gd name="connsiteX1-33" fmla="*/ 12206514 w 12206514"/>
                <a:gd name="connsiteY1-34" fmla="*/ 159658 h 1405838"/>
                <a:gd name="connsiteX2-35" fmla="*/ 12206514 w 12206514"/>
                <a:gd name="connsiteY2-36" fmla="*/ 1405838 h 1405838"/>
                <a:gd name="connsiteX3-37" fmla="*/ 14514 w 12206514"/>
                <a:gd name="connsiteY3-38" fmla="*/ 1405838 h 1405838"/>
                <a:gd name="connsiteX4-39" fmla="*/ 0 w 12206514"/>
                <a:gd name="connsiteY4-40" fmla="*/ 0 h 1405838"/>
                <a:gd name="connsiteX0-41" fmla="*/ 0 w 12206514"/>
                <a:gd name="connsiteY0-42" fmla="*/ 116113 h 1246180"/>
                <a:gd name="connsiteX1-43" fmla="*/ 12206514 w 12206514"/>
                <a:gd name="connsiteY1-44" fmla="*/ 0 h 1246180"/>
                <a:gd name="connsiteX2-45" fmla="*/ 12206514 w 12206514"/>
                <a:gd name="connsiteY2-46" fmla="*/ 1246180 h 1246180"/>
                <a:gd name="connsiteX3-47" fmla="*/ 14514 w 12206514"/>
                <a:gd name="connsiteY3-48" fmla="*/ 1246180 h 1246180"/>
                <a:gd name="connsiteX4-49" fmla="*/ 0 w 12206514"/>
                <a:gd name="connsiteY4-50" fmla="*/ 116113 h 1246180"/>
                <a:gd name="connsiteX0-51" fmla="*/ 1 w 12206515"/>
                <a:gd name="connsiteY0-52" fmla="*/ 116113 h 2189609"/>
                <a:gd name="connsiteX1-53" fmla="*/ 12206515 w 12206515"/>
                <a:gd name="connsiteY1-54" fmla="*/ 0 h 2189609"/>
                <a:gd name="connsiteX2-55" fmla="*/ 12206515 w 12206515"/>
                <a:gd name="connsiteY2-56" fmla="*/ 1246180 h 2189609"/>
                <a:gd name="connsiteX3-57" fmla="*/ 0 w 12206515"/>
                <a:gd name="connsiteY3-58" fmla="*/ 2189609 h 2189609"/>
                <a:gd name="connsiteX4-59" fmla="*/ 1 w 12206515"/>
                <a:gd name="connsiteY4-60" fmla="*/ 116113 h 2189609"/>
                <a:gd name="connsiteX0-61" fmla="*/ 1 w 12206515"/>
                <a:gd name="connsiteY0-62" fmla="*/ 1698170 h 2189609"/>
                <a:gd name="connsiteX1-63" fmla="*/ 12206515 w 12206515"/>
                <a:gd name="connsiteY1-64" fmla="*/ 0 h 2189609"/>
                <a:gd name="connsiteX2-65" fmla="*/ 12206515 w 12206515"/>
                <a:gd name="connsiteY2-66" fmla="*/ 1246180 h 2189609"/>
                <a:gd name="connsiteX3-67" fmla="*/ 0 w 12206515"/>
                <a:gd name="connsiteY3-68" fmla="*/ 2189609 h 2189609"/>
                <a:gd name="connsiteX4-69" fmla="*/ 1 w 12206515"/>
                <a:gd name="connsiteY4-70" fmla="*/ 1698170 h 2189609"/>
                <a:gd name="connsiteX0-71" fmla="*/ 1 w 12206515"/>
                <a:gd name="connsiteY0-72" fmla="*/ 1698170 h 2189609"/>
                <a:gd name="connsiteX1-73" fmla="*/ 12206515 w 12206515"/>
                <a:gd name="connsiteY1-74" fmla="*/ 0 h 2189609"/>
                <a:gd name="connsiteX2-75" fmla="*/ 12192001 w 12206515"/>
                <a:gd name="connsiteY2-76" fmla="*/ 1899323 h 2189609"/>
                <a:gd name="connsiteX3-77" fmla="*/ 0 w 12206515"/>
                <a:gd name="connsiteY3-78" fmla="*/ 2189609 h 2189609"/>
                <a:gd name="connsiteX4-79" fmla="*/ 1 w 12206515"/>
                <a:gd name="connsiteY4-80" fmla="*/ 1698170 h 2189609"/>
                <a:gd name="connsiteX0-81" fmla="*/ 1 w 12206515"/>
                <a:gd name="connsiteY0-82" fmla="*/ 595085 h 1086524"/>
                <a:gd name="connsiteX1-83" fmla="*/ 12206515 w 12206515"/>
                <a:gd name="connsiteY1-84" fmla="*/ 0 h 1086524"/>
                <a:gd name="connsiteX2-85" fmla="*/ 12192001 w 12206515"/>
                <a:gd name="connsiteY2-86" fmla="*/ 796238 h 1086524"/>
                <a:gd name="connsiteX3-87" fmla="*/ 0 w 12206515"/>
                <a:gd name="connsiteY3-88" fmla="*/ 1086524 h 1086524"/>
                <a:gd name="connsiteX4-89" fmla="*/ 1 w 12206515"/>
                <a:gd name="connsiteY4-90" fmla="*/ 595085 h 108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6515" h="1086524">
                  <a:moveTo>
                    <a:pt x="1" y="595085"/>
                  </a:moveTo>
                  <a:lnTo>
                    <a:pt x="12206515" y="0"/>
                  </a:lnTo>
                  <a:lnTo>
                    <a:pt x="12192001" y="796238"/>
                  </a:lnTo>
                  <a:lnTo>
                    <a:pt x="0" y="1086524"/>
                  </a:lnTo>
                  <a:cubicBezTo>
                    <a:pt x="0" y="395359"/>
                    <a:pt x="1" y="1286250"/>
                    <a:pt x="1" y="595085"/>
                  </a:cubicBez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0" y="5324927"/>
              <a:ext cx="12192000" cy="1552795"/>
            </a:xfrm>
            <a:custGeom>
              <a:avLst/>
              <a:gdLst>
                <a:gd name="connsiteX0" fmla="*/ 0 w 12192000"/>
                <a:gd name="connsiteY0" fmla="*/ 0 h 1115552"/>
                <a:gd name="connsiteX1" fmla="*/ 12192000 w 12192000"/>
                <a:gd name="connsiteY1" fmla="*/ 0 h 1115552"/>
                <a:gd name="connsiteX2" fmla="*/ 12192000 w 12192000"/>
                <a:gd name="connsiteY2" fmla="*/ 1115552 h 1115552"/>
                <a:gd name="connsiteX3" fmla="*/ 0 w 12192000"/>
                <a:gd name="connsiteY3" fmla="*/ 1115552 h 1115552"/>
                <a:gd name="connsiteX4" fmla="*/ 0 w 12192000"/>
                <a:gd name="connsiteY4" fmla="*/ 0 h 1115552"/>
                <a:gd name="connsiteX0-1" fmla="*/ 0 w 12192000"/>
                <a:gd name="connsiteY0-2" fmla="*/ 754743 h 1870295"/>
                <a:gd name="connsiteX1-3" fmla="*/ 12192000 w 12192000"/>
                <a:gd name="connsiteY1-4" fmla="*/ 0 h 1870295"/>
                <a:gd name="connsiteX2-5" fmla="*/ 12192000 w 12192000"/>
                <a:gd name="connsiteY2-6" fmla="*/ 1870295 h 1870295"/>
                <a:gd name="connsiteX3-7" fmla="*/ 0 w 12192000"/>
                <a:gd name="connsiteY3-8" fmla="*/ 1870295 h 1870295"/>
                <a:gd name="connsiteX4-9" fmla="*/ 0 w 12192000"/>
                <a:gd name="connsiteY4-10" fmla="*/ 754743 h 1870295"/>
                <a:gd name="connsiteX0-11" fmla="*/ 0 w 12192000"/>
                <a:gd name="connsiteY0-12" fmla="*/ 1224643 h 1870295"/>
                <a:gd name="connsiteX1-13" fmla="*/ 12192000 w 12192000"/>
                <a:gd name="connsiteY1-14" fmla="*/ 0 h 1870295"/>
                <a:gd name="connsiteX2-15" fmla="*/ 12192000 w 12192000"/>
                <a:gd name="connsiteY2-16" fmla="*/ 1870295 h 1870295"/>
                <a:gd name="connsiteX3-17" fmla="*/ 0 w 12192000"/>
                <a:gd name="connsiteY3-18" fmla="*/ 1870295 h 1870295"/>
                <a:gd name="connsiteX4-19" fmla="*/ 0 w 12192000"/>
                <a:gd name="connsiteY4-20" fmla="*/ 1224643 h 1870295"/>
                <a:gd name="connsiteX0-21" fmla="*/ 0 w 12192000"/>
                <a:gd name="connsiteY0-22" fmla="*/ 907143 h 1552795"/>
                <a:gd name="connsiteX1-23" fmla="*/ 12192000 w 12192000"/>
                <a:gd name="connsiteY1-24" fmla="*/ 0 h 1552795"/>
                <a:gd name="connsiteX2-25" fmla="*/ 12192000 w 12192000"/>
                <a:gd name="connsiteY2-26" fmla="*/ 1552795 h 1552795"/>
                <a:gd name="connsiteX3-27" fmla="*/ 0 w 12192000"/>
                <a:gd name="connsiteY3-28" fmla="*/ 1552795 h 1552795"/>
                <a:gd name="connsiteX4-29" fmla="*/ 0 w 12192000"/>
                <a:gd name="connsiteY4-30" fmla="*/ 907143 h 1552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552795">
                  <a:moveTo>
                    <a:pt x="0" y="907143"/>
                  </a:moveTo>
                  <a:lnTo>
                    <a:pt x="12192000" y="0"/>
                  </a:lnTo>
                  <a:lnTo>
                    <a:pt x="12192000" y="1552795"/>
                  </a:lnTo>
                  <a:lnTo>
                    <a:pt x="0" y="1552795"/>
                  </a:lnTo>
                  <a:lnTo>
                    <a:pt x="0" y="907143"/>
                  </a:lnTo>
                  <a:close/>
                </a:path>
              </a:pathLst>
            </a:cu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3078" name="文本框 18"/>
          <p:cNvSpPr txBox="1"/>
          <p:nvPr/>
        </p:nvSpPr>
        <p:spPr>
          <a:xfrm>
            <a:off x="795338" y="2405063"/>
            <a:ext cx="3103562" cy="1754187"/>
          </a:xfrm>
          <a:prstGeom prst="rect">
            <a:avLst/>
          </a:prstGeom>
          <a:noFill/>
          <a:ln w="9525">
            <a:noFill/>
          </a:ln>
        </p:spPr>
        <p:txBody>
          <a:bodyPr>
            <a:spAutoFit/>
          </a:bodyPr>
          <a:lstStyle/>
          <a:p>
            <a:pPr lvl="0" eaLnBrk="1" hangingPunct="1"/>
            <a:r>
              <a:rPr lang="en-US" altLang="zh-CN" sz="5400" dirty="0">
                <a:solidFill>
                  <a:schemeClr val="bg1"/>
                </a:solidFill>
                <a:latin typeface="Impact" panose="020B0806030902050204" pitchFamily="34" charset="0"/>
                <a:ea typeface="宋体" panose="02010600030101010101" pitchFamily="2" charset="-122"/>
              </a:rPr>
              <a:t>BUSINESS</a:t>
            </a:r>
          </a:p>
          <a:p>
            <a:pPr lvl="0" eaLnBrk="1" hangingPunct="1"/>
            <a:r>
              <a:rPr lang="en-US" altLang="zh-CN" sz="5400" dirty="0">
                <a:solidFill>
                  <a:srgbClr val="31A7D7"/>
                </a:solidFill>
                <a:latin typeface="Impact" panose="020B0806030902050204" pitchFamily="34" charset="0"/>
                <a:ea typeface="宋体" panose="02010600030101010101" pitchFamily="2" charset="-122"/>
              </a:rPr>
              <a:t>TEMPLATE</a:t>
            </a:r>
            <a:endParaRPr lang="zh-CN" altLang="en-US" sz="5400" dirty="0">
              <a:solidFill>
                <a:srgbClr val="31A7D7"/>
              </a:solidFill>
              <a:latin typeface="Impact" panose="020B0806030902050204" pitchFamily="34" charset="0"/>
              <a:ea typeface="宋体" panose="02010600030101010101" pitchFamily="2" charset="-122"/>
            </a:endParaRPr>
          </a:p>
        </p:txBody>
      </p:sp>
      <p:sp>
        <p:nvSpPr>
          <p:cNvPr id="3079" name="文本框 19"/>
          <p:cNvSpPr txBox="1"/>
          <p:nvPr/>
        </p:nvSpPr>
        <p:spPr>
          <a:xfrm>
            <a:off x="795338" y="4173538"/>
            <a:ext cx="2860675" cy="369887"/>
          </a:xfrm>
          <a:prstGeom prst="rect">
            <a:avLst/>
          </a:prstGeom>
          <a:noFill/>
          <a:ln w="9525">
            <a:noFill/>
          </a:ln>
        </p:spPr>
        <p:txBody>
          <a:bodyPr>
            <a:spAutoFit/>
          </a:bodyPr>
          <a:lstStyle/>
          <a:p>
            <a:pPr lvl="0" eaLnBrk="1" hangingPunct="1"/>
            <a:r>
              <a:rPr lang="en-US" altLang="zh-CN" dirty="0">
                <a:solidFill>
                  <a:schemeClr val="bg1"/>
                </a:solidFill>
                <a:latin typeface="微软雅黑" panose="020B0503020204020204" pitchFamily="34" charset="-122"/>
                <a:ea typeface="微软雅黑" panose="020B0503020204020204" pitchFamily="34" charset="-122"/>
              </a:rPr>
              <a:t>ADD YOUR TITLE HERE</a:t>
            </a:r>
            <a:endParaRPr lang="zh-CN" altLang="en-US" dirty="0">
              <a:solidFill>
                <a:srgbClr val="E3A15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7"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grpSp>
        <p:nvGrpSpPr>
          <p:cNvPr id="16388" name="组合 5"/>
          <p:cNvGrpSpPr/>
          <p:nvPr/>
        </p:nvGrpSpPr>
        <p:grpSpPr>
          <a:xfrm>
            <a:off x="615950" y="1920875"/>
            <a:ext cx="10898188" cy="3683000"/>
            <a:chOff x="656018" y="1909228"/>
            <a:chExt cx="10898162" cy="3683039"/>
          </a:xfrm>
        </p:grpSpPr>
        <p:grpSp>
          <p:nvGrpSpPr>
            <p:cNvPr id="16392" name="组合 6"/>
            <p:cNvGrpSpPr/>
            <p:nvPr/>
          </p:nvGrpSpPr>
          <p:grpSpPr>
            <a:xfrm>
              <a:off x="656019" y="1909228"/>
              <a:ext cx="10879961" cy="1973224"/>
              <a:chOff x="475488" y="1897192"/>
              <a:chExt cx="15646456" cy="3170978"/>
            </a:xfrm>
          </p:grpSpPr>
          <p:pic>
            <p:nvPicPr>
              <p:cNvPr id="16400" name="图片 14"/>
              <p:cNvPicPr>
                <a:picLocks noChangeAspect="1"/>
              </p:cNvPicPr>
              <p:nvPr/>
            </p:nvPicPr>
            <p:blipFill>
              <a:blip r:embed="rId3"/>
              <a:stretch>
                <a:fillRect/>
              </a:stretch>
            </p:blipFill>
            <p:spPr>
              <a:xfrm>
                <a:off x="475488" y="1897192"/>
                <a:ext cx="5018207" cy="3170977"/>
              </a:xfrm>
              <a:prstGeom prst="rect">
                <a:avLst/>
              </a:prstGeom>
              <a:noFill/>
              <a:ln w="9525">
                <a:noFill/>
              </a:ln>
            </p:spPr>
          </p:pic>
          <p:pic>
            <p:nvPicPr>
              <p:cNvPr id="16401" name="图片 15"/>
              <p:cNvPicPr>
                <a:picLocks noChangeAspect="1"/>
              </p:cNvPicPr>
              <p:nvPr/>
            </p:nvPicPr>
            <p:blipFill>
              <a:blip r:embed="rId4"/>
              <a:stretch>
                <a:fillRect/>
              </a:stretch>
            </p:blipFill>
            <p:spPr>
              <a:xfrm>
                <a:off x="5439355" y="1897193"/>
                <a:ext cx="5278991" cy="3170977"/>
              </a:xfrm>
              <a:prstGeom prst="rect">
                <a:avLst/>
              </a:prstGeom>
              <a:noFill/>
              <a:ln w="9525">
                <a:noFill/>
              </a:ln>
            </p:spPr>
          </p:pic>
          <p:pic>
            <p:nvPicPr>
              <p:cNvPr id="16402" name="图片 16"/>
              <p:cNvPicPr>
                <a:picLocks noChangeAspect="1"/>
              </p:cNvPicPr>
              <p:nvPr/>
            </p:nvPicPr>
            <p:blipFill>
              <a:blip r:embed="rId5"/>
              <a:stretch>
                <a:fillRect/>
              </a:stretch>
            </p:blipFill>
            <p:spPr>
              <a:xfrm>
                <a:off x="10718346" y="1929101"/>
                <a:ext cx="5403598" cy="3139068"/>
              </a:xfrm>
              <a:prstGeom prst="rect">
                <a:avLst/>
              </a:prstGeom>
              <a:noFill/>
              <a:ln w="9525">
                <a:noFill/>
              </a:ln>
            </p:spPr>
          </p:pic>
        </p:grpSp>
        <p:grpSp>
          <p:nvGrpSpPr>
            <p:cNvPr id="16393" name="组合 7"/>
            <p:cNvGrpSpPr/>
            <p:nvPr/>
          </p:nvGrpSpPr>
          <p:grpSpPr>
            <a:xfrm>
              <a:off x="656018" y="3882451"/>
              <a:ext cx="10898162" cy="1709816"/>
              <a:chOff x="-19723458" y="1504126"/>
              <a:chExt cx="16560311" cy="3701119"/>
            </a:xfrm>
          </p:grpSpPr>
          <p:grpSp>
            <p:nvGrpSpPr>
              <p:cNvPr id="16394" name="组合 8"/>
              <p:cNvGrpSpPr/>
              <p:nvPr/>
            </p:nvGrpSpPr>
            <p:grpSpPr>
              <a:xfrm>
                <a:off x="-19723458" y="1504126"/>
                <a:ext cx="13063521" cy="3701119"/>
                <a:chOff x="-4824635" y="1909228"/>
                <a:chExt cx="13063521" cy="3701119"/>
              </a:xfrm>
            </p:grpSpPr>
            <p:pic>
              <p:nvPicPr>
                <p:cNvPr id="16396" name="图片 10"/>
                <p:cNvPicPr>
                  <a:picLocks noChangeAspect="1"/>
                </p:cNvPicPr>
                <p:nvPr/>
              </p:nvPicPr>
              <p:blipFill>
                <a:blip r:embed="rId6"/>
                <a:stretch>
                  <a:fillRect/>
                </a:stretch>
              </p:blipFill>
              <p:spPr>
                <a:xfrm>
                  <a:off x="3057292" y="1909228"/>
                  <a:ext cx="5181594" cy="3701119"/>
                </a:xfrm>
                <a:prstGeom prst="rect">
                  <a:avLst/>
                </a:prstGeom>
                <a:noFill/>
                <a:ln w="9525">
                  <a:noFill/>
                </a:ln>
              </p:spPr>
            </p:pic>
            <p:grpSp>
              <p:nvGrpSpPr>
                <p:cNvPr id="16397" name="组合 11"/>
                <p:cNvGrpSpPr/>
                <p:nvPr/>
              </p:nvGrpSpPr>
              <p:grpSpPr>
                <a:xfrm>
                  <a:off x="-4824635" y="1909228"/>
                  <a:ext cx="7881927" cy="3699013"/>
                  <a:chOff x="-4824635" y="1909228"/>
                  <a:chExt cx="7881927" cy="3699013"/>
                </a:xfrm>
              </p:grpSpPr>
              <p:pic>
                <p:nvPicPr>
                  <p:cNvPr id="16398" name="图片 12"/>
                  <p:cNvPicPr>
                    <a:picLocks noChangeAspect="1"/>
                  </p:cNvPicPr>
                  <p:nvPr/>
                </p:nvPicPr>
                <p:blipFill>
                  <a:blip r:embed="rId7"/>
                  <a:stretch>
                    <a:fillRect/>
                  </a:stretch>
                </p:blipFill>
                <p:spPr>
                  <a:xfrm>
                    <a:off x="-4824635" y="1909228"/>
                    <a:ext cx="4151756" cy="3699013"/>
                  </a:xfrm>
                  <a:prstGeom prst="rect">
                    <a:avLst/>
                  </a:prstGeom>
                  <a:noFill/>
                  <a:ln w="9525">
                    <a:noFill/>
                  </a:ln>
                </p:spPr>
              </p:pic>
              <p:sp>
                <p:nvSpPr>
                  <p:cNvPr id="14" name="矩形 13"/>
                  <p:cNvSpPr/>
                  <p:nvPr/>
                </p:nvSpPr>
                <p:spPr>
                  <a:xfrm>
                    <a:off x="-672879" y="1909228"/>
                    <a:ext cx="3730171" cy="3699013"/>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grpSp>
          </p:grpSp>
          <p:sp>
            <p:nvSpPr>
              <p:cNvPr id="10" name="矩形 9"/>
              <p:cNvSpPr/>
              <p:nvPr/>
            </p:nvSpPr>
            <p:spPr>
              <a:xfrm>
                <a:off x="-6642072" y="1504126"/>
                <a:ext cx="3478925" cy="3699013"/>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grpSp>
      </p:grpSp>
      <p:sp>
        <p:nvSpPr>
          <p:cNvPr id="18" name="矩形 17"/>
          <p:cNvSpPr/>
          <p:nvPr/>
        </p:nvSpPr>
        <p:spPr>
          <a:xfrm>
            <a:off x="3490913" y="4206875"/>
            <a:ext cx="2249488" cy="9540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mn-lt"/>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endParaRPr kumimoji="0" lang="zh-CN" altLang="en-US" sz="14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19" name="矩形 18"/>
          <p:cNvSpPr/>
          <p:nvPr/>
        </p:nvSpPr>
        <p:spPr>
          <a:xfrm>
            <a:off x="9264650" y="4259263"/>
            <a:ext cx="2249488" cy="9540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mn-lt"/>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endParaRPr kumimoji="0" lang="zh-CN" altLang="en-US" sz="14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20" name="矩形 19"/>
          <p:cNvSpPr/>
          <p:nvPr/>
        </p:nvSpPr>
        <p:spPr>
          <a:xfrm>
            <a:off x="-22225" y="6442075"/>
            <a:ext cx="12220575" cy="417513"/>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1"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sp>
        <p:nvSpPr>
          <p:cNvPr id="6" name="泪滴形 5"/>
          <p:cNvSpPr/>
          <p:nvPr/>
        </p:nvSpPr>
        <p:spPr>
          <a:xfrm rot="5400000">
            <a:off x="4103688" y="1831975"/>
            <a:ext cx="1814513" cy="1814513"/>
          </a:xfrm>
          <a:prstGeom prst="teardrop">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17413" name="Freeform 112"/>
          <p:cNvSpPr>
            <a:spLocks noEditPoints="1"/>
          </p:cNvSpPr>
          <p:nvPr/>
        </p:nvSpPr>
        <p:spPr>
          <a:xfrm>
            <a:off x="4784725" y="2362200"/>
            <a:ext cx="481013" cy="484188"/>
          </a:xfrm>
          <a:custGeom>
            <a:avLst/>
            <a:gdLst/>
            <a:ahLst/>
            <a:cxnLst>
              <a:cxn ang="0">
                <a:pos x="299080" y="201730"/>
              </a:cxn>
              <a:cxn ang="0">
                <a:pos x="305764" y="154660"/>
              </a:cxn>
              <a:cxn ang="0">
                <a:pos x="153717" y="0"/>
              </a:cxn>
              <a:cxn ang="0">
                <a:pos x="0" y="154660"/>
              </a:cxn>
              <a:cxn ang="0">
                <a:pos x="153717" y="307639"/>
              </a:cxn>
              <a:cxn ang="0">
                <a:pos x="202172" y="299233"/>
              </a:cxn>
              <a:cxn ang="0">
                <a:pos x="237259" y="334536"/>
              </a:cxn>
              <a:cxn ang="0">
                <a:pos x="310776" y="334536"/>
              </a:cxn>
              <a:cxn ang="0">
                <a:pos x="310776" y="410185"/>
              </a:cxn>
              <a:cxn ang="0">
                <a:pos x="310776" y="410185"/>
              </a:cxn>
              <a:cxn ang="0">
                <a:pos x="384293" y="410185"/>
              </a:cxn>
              <a:cxn ang="0">
                <a:pos x="384293" y="484153"/>
              </a:cxn>
              <a:cxn ang="0">
                <a:pos x="384293" y="484153"/>
              </a:cxn>
              <a:cxn ang="0">
                <a:pos x="481202" y="484153"/>
              </a:cxn>
              <a:cxn ang="0">
                <a:pos x="481202" y="484153"/>
              </a:cxn>
              <a:cxn ang="0">
                <a:pos x="481202" y="484153"/>
              </a:cxn>
              <a:cxn ang="0">
                <a:pos x="481202" y="386650"/>
              </a:cxn>
              <a:cxn ang="0">
                <a:pos x="299080" y="201730"/>
              </a:cxn>
              <a:cxn ang="0">
                <a:pos x="121971" y="173152"/>
              </a:cxn>
              <a:cxn ang="0">
                <a:pos x="70175" y="121038"/>
              </a:cxn>
              <a:cxn ang="0">
                <a:pos x="121971" y="68925"/>
              </a:cxn>
              <a:cxn ang="0">
                <a:pos x="173767" y="121038"/>
              </a:cxn>
              <a:cxn ang="0">
                <a:pos x="121971" y="173152"/>
              </a:cxn>
            </a:cxnLst>
            <a:rect l="0" t="0" r="0" b="0"/>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alpha val="100000"/>
            </a:schemeClr>
          </a:solidFill>
          <a:ln w="9525">
            <a:noFill/>
          </a:ln>
        </p:spPr>
        <p:txBody>
          <a:bodyPr/>
          <a:lstStyle/>
          <a:p>
            <a:endParaRPr lang="zh-CN" altLang="en-US"/>
          </a:p>
        </p:txBody>
      </p:sp>
      <p:sp>
        <p:nvSpPr>
          <p:cNvPr id="17414" name="文本框 7"/>
          <p:cNvSpPr txBox="1"/>
          <p:nvPr/>
        </p:nvSpPr>
        <p:spPr>
          <a:xfrm>
            <a:off x="4705350" y="2976563"/>
            <a:ext cx="879475" cy="400050"/>
          </a:xfrm>
          <a:prstGeom prst="rect">
            <a:avLst/>
          </a:prstGeom>
          <a:noFill/>
          <a:ln w="9525">
            <a:noFill/>
          </a:ln>
        </p:spPr>
        <p:txBody>
          <a:bodyPr>
            <a:spAutoFit/>
          </a:bodyPr>
          <a:lstStyle/>
          <a:p>
            <a:pPr lvl="0" eaLnBrk="1" hangingPunct="1"/>
            <a:r>
              <a:rPr lang="en-US" altLang="zh-CN" sz="2000" dirty="0">
                <a:solidFill>
                  <a:srgbClr val="FFFFFF"/>
                </a:solidFill>
                <a:latin typeface="微软雅黑" panose="020B0503020204020204" pitchFamily="34" charset="-122"/>
                <a:ea typeface="微软雅黑" panose="020B0503020204020204" pitchFamily="34" charset="-122"/>
              </a:rPr>
              <a:t>ONE</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9" name="泪滴形 8"/>
          <p:cNvSpPr/>
          <p:nvPr/>
        </p:nvSpPr>
        <p:spPr>
          <a:xfrm rot="10800000">
            <a:off x="6129338" y="1831975"/>
            <a:ext cx="1814513" cy="1814513"/>
          </a:xfrm>
          <a:prstGeom prst="teardrop">
            <a:avLst/>
          </a:prstGeom>
          <a:solidFill>
            <a:srgbClr val="31A7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17416" name="Freeform 92"/>
          <p:cNvSpPr>
            <a:spLocks noEditPoints="1"/>
          </p:cNvSpPr>
          <p:nvPr/>
        </p:nvSpPr>
        <p:spPr>
          <a:xfrm>
            <a:off x="6796088" y="2336800"/>
            <a:ext cx="481012" cy="484188"/>
          </a:xfrm>
          <a:custGeom>
            <a:avLst/>
            <a:gdLst/>
            <a:ahLst/>
            <a:cxnLst>
              <a:cxn ang="0">
                <a:pos x="240601" y="0"/>
              </a:cxn>
              <a:cxn ang="0">
                <a:pos x="0" y="242077"/>
              </a:cxn>
              <a:cxn ang="0">
                <a:pos x="240601" y="484153"/>
              </a:cxn>
              <a:cxn ang="0">
                <a:pos x="481202" y="242077"/>
              </a:cxn>
              <a:cxn ang="0">
                <a:pos x="240601" y="0"/>
              </a:cxn>
              <a:cxn ang="0">
                <a:pos x="309105" y="379926"/>
              </a:cxn>
              <a:cxn ang="0">
                <a:pos x="173767" y="379926"/>
              </a:cxn>
              <a:cxn ang="0">
                <a:pos x="207184" y="233671"/>
              </a:cxn>
              <a:cxn ang="0">
                <a:pos x="173767" y="174833"/>
              </a:cxn>
              <a:cxn ang="0">
                <a:pos x="242272" y="105908"/>
              </a:cxn>
              <a:cxn ang="0">
                <a:pos x="309105" y="174833"/>
              </a:cxn>
              <a:cxn ang="0">
                <a:pos x="275689" y="233671"/>
              </a:cxn>
              <a:cxn ang="0">
                <a:pos x="309105" y="379926"/>
              </a:cxn>
            </a:cxnLst>
            <a:rect l="0" t="0" r="0" b="0"/>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chemeClr val="bg1">
              <a:alpha val="100000"/>
            </a:schemeClr>
          </a:solidFill>
          <a:ln w="9525">
            <a:noFill/>
          </a:ln>
        </p:spPr>
        <p:txBody>
          <a:bodyPr/>
          <a:lstStyle/>
          <a:p>
            <a:endParaRPr lang="zh-CN" altLang="en-US"/>
          </a:p>
        </p:txBody>
      </p:sp>
      <p:sp>
        <p:nvSpPr>
          <p:cNvPr id="17417" name="文本框 10"/>
          <p:cNvSpPr txBox="1"/>
          <p:nvPr/>
        </p:nvSpPr>
        <p:spPr>
          <a:xfrm>
            <a:off x="6642100" y="2951163"/>
            <a:ext cx="879475" cy="400050"/>
          </a:xfrm>
          <a:prstGeom prst="rect">
            <a:avLst/>
          </a:prstGeom>
          <a:noFill/>
          <a:ln w="9525">
            <a:noFill/>
          </a:ln>
        </p:spPr>
        <p:txBody>
          <a:bodyPr>
            <a:spAutoFit/>
          </a:bodyPr>
          <a:lstStyle/>
          <a:p>
            <a:pPr lvl="0" eaLnBrk="1" hangingPunct="1"/>
            <a:r>
              <a:rPr lang="en-US" altLang="zh-CN" sz="2000" dirty="0">
                <a:solidFill>
                  <a:schemeClr val="bg1"/>
                </a:solidFill>
                <a:latin typeface="微软雅黑" panose="020B0503020204020204" pitchFamily="34" charset="-122"/>
                <a:ea typeface="微软雅黑" panose="020B0503020204020204" pitchFamily="34" charset="-122"/>
              </a:rPr>
              <a:t>TWO</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2" name="泪滴形 11"/>
          <p:cNvSpPr/>
          <p:nvPr/>
        </p:nvSpPr>
        <p:spPr>
          <a:xfrm>
            <a:off x="4103688" y="3906838"/>
            <a:ext cx="1814513" cy="1814513"/>
          </a:xfrm>
          <a:prstGeom prst="teardrop">
            <a:avLst/>
          </a:prstGeom>
          <a:solidFill>
            <a:srgbClr val="31A7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17419" name="Freeform 207"/>
          <p:cNvSpPr>
            <a:spLocks noEditPoints="1"/>
          </p:cNvSpPr>
          <p:nvPr/>
        </p:nvSpPr>
        <p:spPr>
          <a:xfrm>
            <a:off x="4818063" y="4316413"/>
            <a:ext cx="447675" cy="484187"/>
          </a:xfrm>
          <a:custGeom>
            <a:avLst/>
            <a:gdLst/>
            <a:ahLst/>
            <a:cxnLst>
              <a:cxn ang="0">
                <a:pos x="448727" y="117676"/>
              </a:cxn>
              <a:cxn ang="0">
                <a:pos x="242010" y="0"/>
              </a:cxn>
              <a:cxn ang="0">
                <a:pos x="0" y="242077"/>
              </a:cxn>
              <a:cxn ang="0">
                <a:pos x="242010" y="484153"/>
              </a:cxn>
              <a:cxn ang="0">
                <a:pos x="447046" y="368158"/>
              </a:cxn>
              <a:cxn ang="0">
                <a:pos x="238649" y="243758"/>
              </a:cxn>
              <a:cxn ang="0">
                <a:pos x="448727" y="117676"/>
              </a:cxn>
              <a:cxn ang="0">
                <a:pos x="284026" y="65562"/>
              </a:cxn>
              <a:cxn ang="0">
                <a:pos x="322680" y="104227"/>
              </a:cxn>
              <a:cxn ang="0">
                <a:pos x="284026" y="142892"/>
              </a:cxn>
              <a:cxn ang="0">
                <a:pos x="245371" y="104227"/>
              </a:cxn>
              <a:cxn ang="0">
                <a:pos x="284026" y="65562"/>
              </a:cxn>
            </a:cxnLst>
            <a:rect l="0" t="0" r="0" b="0"/>
            <a:pathLst>
              <a:path w="267" h="288">
                <a:moveTo>
                  <a:pt x="267" y="70"/>
                </a:moveTo>
                <a:cubicBezTo>
                  <a:pt x="242" y="28"/>
                  <a:pt x="196" y="0"/>
                  <a:pt x="144" y="0"/>
                </a:cubicBezTo>
                <a:cubicBezTo>
                  <a:pt x="64" y="0"/>
                  <a:pt x="0" y="64"/>
                  <a:pt x="0" y="144"/>
                </a:cubicBezTo>
                <a:cubicBezTo>
                  <a:pt x="0" y="224"/>
                  <a:pt x="64" y="288"/>
                  <a:pt x="144" y="288"/>
                </a:cubicBezTo>
                <a:cubicBezTo>
                  <a:pt x="195" y="288"/>
                  <a:pt x="241" y="261"/>
                  <a:pt x="266" y="219"/>
                </a:cubicBezTo>
                <a:cubicBezTo>
                  <a:pt x="142" y="145"/>
                  <a:pt x="142" y="145"/>
                  <a:pt x="142" y="145"/>
                </a:cubicBezTo>
                <a:lnTo>
                  <a:pt x="267" y="70"/>
                </a:lnTo>
                <a:close/>
                <a:moveTo>
                  <a:pt x="169" y="39"/>
                </a:moveTo>
                <a:cubicBezTo>
                  <a:pt x="182" y="39"/>
                  <a:pt x="192" y="49"/>
                  <a:pt x="192" y="62"/>
                </a:cubicBezTo>
                <a:cubicBezTo>
                  <a:pt x="192" y="74"/>
                  <a:pt x="182" y="85"/>
                  <a:pt x="169" y="85"/>
                </a:cubicBezTo>
                <a:cubicBezTo>
                  <a:pt x="156" y="85"/>
                  <a:pt x="146" y="74"/>
                  <a:pt x="146" y="62"/>
                </a:cubicBezTo>
                <a:cubicBezTo>
                  <a:pt x="146" y="49"/>
                  <a:pt x="156" y="39"/>
                  <a:pt x="169" y="39"/>
                </a:cubicBezTo>
                <a:close/>
              </a:path>
            </a:pathLst>
          </a:custGeom>
          <a:solidFill>
            <a:schemeClr val="bg1">
              <a:alpha val="100000"/>
            </a:schemeClr>
          </a:solidFill>
          <a:ln w="9525">
            <a:noFill/>
          </a:ln>
        </p:spPr>
        <p:txBody>
          <a:bodyPr/>
          <a:lstStyle/>
          <a:p>
            <a:endParaRPr lang="zh-CN" altLang="en-US"/>
          </a:p>
        </p:txBody>
      </p:sp>
      <p:sp>
        <p:nvSpPr>
          <p:cNvPr id="17420" name="文本框 13"/>
          <p:cNvSpPr txBox="1"/>
          <p:nvPr/>
        </p:nvSpPr>
        <p:spPr>
          <a:xfrm>
            <a:off x="4592638" y="4976813"/>
            <a:ext cx="992187" cy="400050"/>
          </a:xfrm>
          <a:prstGeom prst="rect">
            <a:avLst/>
          </a:prstGeom>
          <a:noFill/>
          <a:ln w="9525">
            <a:noFill/>
          </a:ln>
        </p:spPr>
        <p:txBody>
          <a:bodyPr>
            <a:spAutoFit/>
          </a:bodyPr>
          <a:lstStyle/>
          <a:p>
            <a:pPr lvl="0" eaLnBrk="1" hangingPunct="1"/>
            <a:r>
              <a:rPr lang="en-US" altLang="zh-CN" sz="2000" dirty="0">
                <a:solidFill>
                  <a:schemeClr val="bg1"/>
                </a:solidFill>
                <a:latin typeface="微软雅黑" panose="020B0503020204020204" pitchFamily="34" charset="-122"/>
                <a:ea typeface="微软雅黑" panose="020B0503020204020204" pitchFamily="34" charset="-122"/>
              </a:rPr>
              <a:t>THREE</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泪滴形 14"/>
          <p:cNvSpPr/>
          <p:nvPr/>
        </p:nvSpPr>
        <p:spPr>
          <a:xfrm rot="10800000" flipV="1">
            <a:off x="6129338" y="3906838"/>
            <a:ext cx="1814513" cy="1814513"/>
          </a:xfrm>
          <a:prstGeom prst="teardrop">
            <a:avLst/>
          </a:prstGeom>
          <a:solidFill>
            <a:srgbClr val="31A7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17422" name="Freeform 213"/>
          <p:cNvSpPr/>
          <p:nvPr/>
        </p:nvSpPr>
        <p:spPr>
          <a:xfrm>
            <a:off x="6796088" y="4225925"/>
            <a:ext cx="481012" cy="481013"/>
          </a:xfrm>
          <a:custGeom>
            <a:avLst/>
            <a:gdLst/>
            <a:ahLst/>
            <a:cxnLst>
              <a:cxn ang="0">
                <a:pos x="160401" y="0"/>
              </a:cxn>
              <a:cxn ang="0">
                <a:pos x="240601" y="66834"/>
              </a:cxn>
              <a:cxn ang="0">
                <a:pos x="320801" y="0"/>
              </a:cxn>
              <a:cxn ang="0">
                <a:pos x="481202" y="60150"/>
              </a:cxn>
              <a:cxn ang="0">
                <a:pos x="481202" y="180451"/>
              </a:cxn>
              <a:cxn ang="0">
                <a:pos x="374268" y="150376"/>
              </a:cxn>
              <a:cxn ang="0">
                <a:pos x="374268" y="481202"/>
              </a:cxn>
              <a:cxn ang="0">
                <a:pos x="106934" y="481202"/>
              </a:cxn>
              <a:cxn ang="0">
                <a:pos x="106934" y="150376"/>
              </a:cxn>
              <a:cxn ang="0">
                <a:pos x="0" y="180451"/>
              </a:cxn>
              <a:cxn ang="0">
                <a:pos x="0" y="60150"/>
              </a:cxn>
              <a:cxn ang="0">
                <a:pos x="160401" y="0"/>
              </a:cxn>
            </a:cxnLst>
            <a:rect l="0" t="0" r="0" b="0"/>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bg1">
              <a:alpha val="100000"/>
            </a:schemeClr>
          </a:solidFill>
          <a:ln w="9525">
            <a:noFill/>
          </a:ln>
        </p:spPr>
        <p:txBody>
          <a:bodyPr/>
          <a:lstStyle/>
          <a:p>
            <a:endParaRPr lang="zh-CN" altLang="en-US"/>
          </a:p>
        </p:txBody>
      </p:sp>
      <p:sp>
        <p:nvSpPr>
          <p:cNvPr id="17423" name="文本框 16"/>
          <p:cNvSpPr txBox="1"/>
          <p:nvPr/>
        </p:nvSpPr>
        <p:spPr>
          <a:xfrm>
            <a:off x="6584950" y="4956175"/>
            <a:ext cx="992188" cy="400050"/>
          </a:xfrm>
          <a:prstGeom prst="rect">
            <a:avLst/>
          </a:prstGeom>
          <a:noFill/>
          <a:ln w="9525">
            <a:noFill/>
          </a:ln>
        </p:spPr>
        <p:txBody>
          <a:bodyPr>
            <a:spAutoFit/>
          </a:bodyPr>
          <a:lstStyle/>
          <a:p>
            <a:pPr lvl="0" eaLnBrk="1" hangingPunct="1"/>
            <a:r>
              <a:rPr lang="en-US" altLang="zh-CN" sz="2000" dirty="0">
                <a:solidFill>
                  <a:schemeClr val="bg1"/>
                </a:solidFill>
                <a:latin typeface="微软雅黑" panose="020B0503020204020204" pitchFamily="34" charset="-122"/>
                <a:ea typeface="微软雅黑" panose="020B0503020204020204" pitchFamily="34" charset="-122"/>
              </a:rPr>
              <a:t>FOUR</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1027113" y="2262188"/>
            <a:ext cx="2970213"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E7E6E6">
                    <a:lumMod val="25000"/>
                  </a:srgbClr>
                </a:solidFill>
                <a:effectLst/>
                <a:uLnTx/>
                <a:uFillTx/>
                <a:latin typeface="+mn-lt"/>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endParaRPr kumimoji="0" lang="zh-CN" altLang="en-US" sz="1400" b="0" i="0" u="none" strike="noStrike" kern="1200" cap="none" spc="0" normalizeH="0" baseline="0" noProof="0" dirty="0">
              <a:ln>
                <a:noFill/>
              </a:ln>
              <a:solidFill>
                <a:srgbClr val="E7E6E6">
                  <a:lumMod val="25000"/>
                </a:srgbClr>
              </a:solidFill>
              <a:effectLst/>
              <a:uLnTx/>
              <a:uFillTx/>
              <a:latin typeface="+mn-lt"/>
              <a:ea typeface="微软雅黑" panose="020B0503020204020204" pitchFamily="34" charset="-122"/>
              <a:cs typeface="+mn-cs"/>
            </a:endParaRPr>
          </a:p>
        </p:txBody>
      </p:sp>
      <p:sp>
        <p:nvSpPr>
          <p:cNvPr id="19" name="矩形 18"/>
          <p:cNvSpPr/>
          <p:nvPr/>
        </p:nvSpPr>
        <p:spPr>
          <a:xfrm>
            <a:off x="992188" y="4316413"/>
            <a:ext cx="297180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E7E6E6">
                    <a:lumMod val="25000"/>
                  </a:srgbClr>
                </a:solidFill>
                <a:effectLst/>
                <a:uLnTx/>
                <a:uFillTx/>
                <a:latin typeface="+mn-lt"/>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endParaRPr kumimoji="0" lang="zh-CN" altLang="en-US" sz="1400" b="0" i="0" u="none" strike="noStrike" kern="1200" cap="none" spc="0" normalizeH="0" baseline="0" noProof="0" dirty="0">
              <a:ln>
                <a:noFill/>
              </a:ln>
              <a:solidFill>
                <a:srgbClr val="E7E6E6">
                  <a:lumMod val="25000"/>
                </a:srgbClr>
              </a:solidFill>
              <a:effectLst/>
              <a:uLnTx/>
              <a:uFillTx/>
              <a:latin typeface="+mn-lt"/>
              <a:ea typeface="微软雅黑" panose="020B0503020204020204" pitchFamily="34" charset="-122"/>
              <a:cs typeface="+mn-cs"/>
            </a:endParaRPr>
          </a:p>
        </p:txBody>
      </p:sp>
      <p:sp>
        <p:nvSpPr>
          <p:cNvPr id="20" name="矩形 19"/>
          <p:cNvSpPr/>
          <p:nvPr/>
        </p:nvSpPr>
        <p:spPr>
          <a:xfrm>
            <a:off x="8156575" y="2262188"/>
            <a:ext cx="2970213"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E7E6E6">
                    <a:lumMod val="25000"/>
                  </a:srgbClr>
                </a:solidFill>
                <a:effectLst/>
                <a:uLnTx/>
                <a:uFillTx/>
                <a:latin typeface="+mn-lt"/>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endParaRPr kumimoji="0" lang="zh-CN" altLang="en-US" sz="1400" b="0" i="0" u="none" strike="noStrike" kern="1200" cap="none" spc="0" normalizeH="0" baseline="0" noProof="0" dirty="0">
              <a:ln>
                <a:noFill/>
              </a:ln>
              <a:solidFill>
                <a:srgbClr val="E7E6E6">
                  <a:lumMod val="25000"/>
                </a:srgbClr>
              </a:solidFill>
              <a:effectLst/>
              <a:uLnTx/>
              <a:uFillTx/>
              <a:latin typeface="+mn-lt"/>
              <a:ea typeface="微软雅黑" panose="020B0503020204020204" pitchFamily="34" charset="-122"/>
              <a:cs typeface="+mn-cs"/>
            </a:endParaRPr>
          </a:p>
        </p:txBody>
      </p:sp>
      <p:sp>
        <p:nvSpPr>
          <p:cNvPr id="21" name="矩形 20"/>
          <p:cNvSpPr/>
          <p:nvPr/>
        </p:nvSpPr>
        <p:spPr>
          <a:xfrm>
            <a:off x="8156575" y="4337050"/>
            <a:ext cx="2970213"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E7E6E6">
                    <a:lumMod val="25000"/>
                  </a:srgbClr>
                </a:solidFill>
                <a:effectLst/>
                <a:uLnTx/>
                <a:uFillTx/>
                <a:latin typeface="+mn-lt"/>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endParaRPr kumimoji="0" lang="zh-CN" altLang="en-US" sz="1400" b="0" i="0" u="none" strike="noStrike" kern="1200" cap="none" spc="0" normalizeH="0" baseline="0" noProof="0" dirty="0">
              <a:ln>
                <a:noFill/>
              </a:ln>
              <a:solidFill>
                <a:srgbClr val="E7E6E6">
                  <a:lumMod val="25000"/>
                </a:srgbClr>
              </a:solidFill>
              <a:effectLst/>
              <a:uLnTx/>
              <a:uFillTx/>
              <a:latin typeface="+mn-lt"/>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5"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sp>
        <p:nvSpPr>
          <p:cNvPr id="6" name="矩形 5"/>
          <p:cNvSpPr/>
          <p:nvPr/>
        </p:nvSpPr>
        <p:spPr>
          <a:xfrm>
            <a:off x="0" y="1855788"/>
            <a:ext cx="12192000" cy="3241675"/>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18437" name="图片 6"/>
          <p:cNvPicPr>
            <a:picLocks noChangeAspect="1"/>
          </p:cNvPicPr>
          <p:nvPr/>
        </p:nvPicPr>
        <p:blipFill>
          <a:blip r:embed="rId3"/>
          <a:stretch>
            <a:fillRect/>
          </a:stretch>
        </p:blipFill>
        <p:spPr>
          <a:xfrm>
            <a:off x="0" y="1855788"/>
            <a:ext cx="5037138" cy="3241675"/>
          </a:xfrm>
          <a:prstGeom prst="rect">
            <a:avLst/>
          </a:prstGeom>
          <a:noFill/>
          <a:ln w="9525">
            <a:noFill/>
          </a:ln>
        </p:spPr>
      </p:pic>
      <p:sp>
        <p:nvSpPr>
          <p:cNvPr id="8" name="矩形 7"/>
          <p:cNvSpPr/>
          <p:nvPr/>
        </p:nvSpPr>
        <p:spPr>
          <a:xfrm>
            <a:off x="0" y="1855788"/>
            <a:ext cx="5037138" cy="3241675"/>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8439" name="组合 8"/>
          <p:cNvGrpSpPr/>
          <p:nvPr/>
        </p:nvGrpSpPr>
        <p:grpSpPr>
          <a:xfrm>
            <a:off x="5662613" y="2274887"/>
            <a:ext cx="3379787" cy="1748189"/>
            <a:chOff x="600965" y="4736074"/>
            <a:chExt cx="4894070" cy="1747997"/>
          </a:xfrm>
        </p:grpSpPr>
        <p:sp>
          <p:nvSpPr>
            <p:cNvPr id="18443" name="文本框 9"/>
            <p:cNvSpPr txBox="1"/>
            <p:nvPr/>
          </p:nvSpPr>
          <p:spPr>
            <a:xfrm>
              <a:off x="600965" y="4736074"/>
              <a:ext cx="4725778" cy="830997"/>
            </a:xfrm>
            <a:prstGeom prst="rect">
              <a:avLst/>
            </a:prstGeom>
            <a:noFill/>
            <a:ln w="9525">
              <a:noFill/>
            </a:ln>
          </p:spPr>
          <p:txBody>
            <a:bodyPr>
              <a:spAutoFit/>
            </a:bodyPr>
            <a:lstStyle/>
            <a:p>
              <a:pPr lvl="0" eaLnBrk="1" hangingPunct="1"/>
              <a:r>
                <a:rPr lang="zh-CN" altLang="en-US" sz="1600" b="1" dirty="0">
                  <a:solidFill>
                    <a:srgbClr val="FFFFFF"/>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a:t>
              </a:r>
            </a:p>
          </p:txBody>
        </p:sp>
        <p:sp>
          <p:nvSpPr>
            <p:cNvPr id="18444" name="文本框 10"/>
            <p:cNvSpPr txBox="1"/>
            <p:nvPr/>
          </p:nvSpPr>
          <p:spPr>
            <a:xfrm>
              <a:off x="600965" y="5745488"/>
              <a:ext cx="4894070" cy="738583"/>
            </a:xfrm>
            <a:prstGeom prst="rect">
              <a:avLst/>
            </a:prstGeom>
            <a:noFill/>
            <a:ln w="9525">
              <a:noFill/>
            </a:ln>
          </p:spPr>
          <p:txBody>
            <a:bodyPr>
              <a:spAutoFit/>
            </a:bodyPr>
            <a:lstStyle/>
            <a:p>
              <a:pPr lvl="0" eaLnBrk="1" hangingPunct="1"/>
              <a:r>
                <a:rPr lang="zh-CN" altLang="en-US" sz="1400" dirty="0">
                  <a:solidFill>
                    <a:srgbClr val="FFFFFF"/>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a:t>
              </a:r>
              <a:endParaRPr lang="en-US" altLang="zh-CN" sz="1400" dirty="0">
                <a:solidFill>
                  <a:srgbClr val="FFFFFF"/>
                </a:solidFill>
                <a:latin typeface="微软雅黑" panose="020B0503020204020204" pitchFamily="34" charset="-122"/>
                <a:ea typeface="微软雅黑" panose="020B0503020204020204" pitchFamily="34" charset="-122"/>
              </a:endParaRPr>
            </a:p>
          </p:txBody>
        </p:sp>
      </p:grpSp>
      <p:grpSp>
        <p:nvGrpSpPr>
          <p:cNvPr id="18440" name="组合 11"/>
          <p:cNvGrpSpPr/>
          <p:nvPr/>
        </p:nvGrpSpPr>
        <p:grpSpPr>
          <a:xfrm>
            <a:off x="9980613" y="2874963"/>
            <a:ext cx="1039812" cy="1041400"/>
            <a:chOff x="9469013" y="2763759"/>
            <a:chExt cx="1040433" cy="1040433"/>
          </a:xfrm>
        </p:grpSpPr>
        <p:sp>
          <p:nvSpPr>
            <p:cNvPr id="13" name="椭圆 12"/>
            <p:cNvSpPr/>
            <p:nvPr/>
          </p:nvSpPr>
          <p:spPr>
            <a:xfrm>
              <a:off x="9469013" y="2763759"/>
              <a:ext cx="1040433" cy="1040433"/>
            </a:xfrm>
            <a:prstGeom prst="ellipse">
              <a:avLst/>
            </a:prstGeom>
            <a:noFill/>
            <a:ln w="38100">
              <a:solidFill>
                <a:schemeClr val="bg2">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右箭头 13"/>
            <p:cNvSpPr/>
            <p:nvPr/>
          </p:nvSpPr>
          <p:spPr>
            <a:xfrm>
              <a:off x="9743210" y="2956240"/>
              <a:ext cx="533717" cy="655470"/>
            </a:xfrm>
            <a:prstGeom prst="rightArrow">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59"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grpSp>
        <p:nvGrpSpPr>
          <p:cNvPr id="19460" name="组合 5"/>
          <p:cNvGrpSpPr/>
          <p:nvPr/>
        </p:nvGrpSpPr>
        <p:grpSpPr>
          <a:xfrm>
            <a:off x="2047875" y="1443038"/>
            <a:ext cx="8220075" cy="4627562"/>
            <a:chOff x="669849" y="484304"/>
            <a:chExt cx="10898438" cy="6135472"/>
          </a:xfrm>
        </p:grpSpPr>
        <p:sp>
          <p:nvSpPr>
            <p:cNvPr id="7" name="任意多边形 6"/>
            <p:cNvSpPr/>
            <p:nvPr/>
          </p:nvSpPr>
          <p:spPr>
            <a:xfrm>
              <a:off x="4603582" y="484304"/>
              <a:ext cx="1578484" cy="1835150"/>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787" h="681038">
                  <a:moveTo>
                    <a:pt x="300037" y="0"/>
                  </a:moveTo>
                  <a:lnTo>
                    <a:pt x="4762" y="176213"/>
                  </a:lnTo>
                  <a:cubicBezTo>
                    <a:pt x="3175" y="291307"/>
                    <a:pt x="1587" y="406400"/>
                    <a:pt x="0" y="521494"/>
                  </a:cubicBezTo>
                  <a:lnTo>
                    <a:pt x="297656" y="681038"/>
                  </a:lnTo>
                  <a:lnTo>
                    <a:pt x="585787" y="519113"/>
                  </a:lnTo>
                  <a:lnTo>
                    <a:pt x="585787" y="178594"/>
                  </a:lnTo>
                  <a:lnTo>
                    <a:pt x="300037" y="0"/>
                  </a:lnTo>
                  <a:close/>
                </a:path>
              </a:pathLst>
            </a:cu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任意多边形 7"/>
            <p:cNvSpPr/>
            <p:nvPr/>
          </p:nvSpPr>
          <p:spPr>
            <a:xfrm rot="3775767">
              <a:off x="4619775" y="3450579"/>
              <a:ext cx="1578484" cy="1835150"/>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787" h="681038">
                  <a:moveTo>
                    <a:pt x="300037" y="0"/>
                  </a:moveTo>
                  <a:lnTo>
                    <a:pt x="4762" y="176213"/>
                  </a:lnTo>
                  <a:cubicBezTo>
                    <a:pt x="3175" y="291307"/>
                    <a:pt x="1587" y="406400"/>
                    <a:pt x="0" y="521494"/>
                  </a:cubicBezTo>
                  <a:lnTo>
                    <a:pt x="297656" y="681038"/>
                  </a:lnTo>
                  <a:lnTo>
                    <a:pt x="585787" y="519113"/>
                  </a:lnTo>
                  <a:lnTo>
                    <a:pt x="585787" y="178594"/>
                  </a:lnTo>
                  <a:lnTo>
                    <a:pt x="300037" y="0"/>
                  </a:lnTo>
                  <a:close/>
                </a:path>
              </a:pathLst>
            </a:cu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任意多边形 8"/>
            <p:cNvSpPr/>
            <p:nvPr/>
          </p:nvSpPr>
          <p:spPr>
            <a:xfrm rot="10800000">
              <a:off x="5473093" y="1988905"/>
              <a:ext cx="1566029" cy="1835150"/>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 name="connsiteX0-1" fmla="*/ 295415 w 581165"/>
                <a:gd name="connsiteY0-2" fmla="*/ 0 h 681038"/>
                <a:gd name="connsiteX1-3" fmla="*/ 140 w 581165"/>
                <a:gd name="connsiteY1-4" fmla="*/ 176213 h 681038"/>
                <a:gd name="connsiteX2-5" fmla="*/ 9517 w 581165"/>
                <a:gd name="connsiteY2-6" fmla="*/ 526207 h 681038"/>
                <a:gd name="connsiteX3-7" fmla="*/ 293034 w 581165"/>
                <a:gd name="connsiteY3-8" fmla="*/ 681038 h 681038"/>
                <a:gd name="connsiteX4-9" fmla="*/ 581165 w 581165"/>
                <a:gd name="connsiteY4-10" fmla="*/ 519113 h 681038"/>
                <a:gd name="connsiteX5-11" fmla="*/ 581165 w 581165"/>
                <a:gd name="connsiteY5-12" fmla="*/ 178594 h 681038"/>
                <a:gd name="connsiteX6-13" fmla="*/ 295415 w 581165"/>
                <a:gd name="connsiteY6-14" fmla="*/ 0 h 6810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81165" h="681038">
                  <a:moveTo>
                    <a:pt x="295415" y="0"/>
                  </a:moveTo>
                  <a:lnTo>
                    <a:pt x="140" y="176213"/>
                  </a:lnTo>
                  <a:cubicBezTo>
                    <a:pt x="-1447" y="291307"/>
                    <a:pt x="11104" y="411113"/>
                    <a:pt x="9517" y="526207"/>
                  </a:cubicBezTo>
                  <a:lnTo>
                    <a:pt x="293034" y="681038"/>
                  </a:lnTo>
                  <a:lnTo>
                    <a:pt x="581165" y="519113"/>
                  </a:lnTo>
                  <a:lnTo>
                    <a:pt x="581165" y="178594"/>
                  </a:lnTo>
                  <a:lnTo>
                    <a:pt x="295415" y="0"/>
                  </a:lnTo>
                  <a:close/>
                </a:path>
              </a:pathLst>
            </a:cu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任意多边形 9"/>
            <p:cNvSpPr/>
            <p:nvPr/>
          </p:nvSpPr>
          <p:spPr>
            <a:xfrm rot="3606909">
              <a:off x="5369323" y="4912959"/>
              <a:ext cx="1578484" cy="1835150"/>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787" h="681038">
                  <a:moveTo>
                    <a:pt x="300037" y="0"/>
                  </a:moveTo>
                  <a:lnTo>
                    <a:pt x="4762" y="176213"/>
                  </a:lnTo>
                  <a:cubicBezTo>
                    <a:pt x="3175" y="291307"/>
                    <a:pt x="1587" y="406400"/>
                    <a:pt x="0" y="521494"/>
                  </a:cubicBezTo>
                  <a:lnTo>
                    <a:pt x="297656" y="681038"/>
                  </a:lnTo>
                  <a:lnTo>
                    <a:pt x="585787" y="519113"/>
                  </a:lnTo>
                  <a:lnTo>
                    <a:pt x="585787" y="178594"/>
                  </a:lnTo>
                  <a:lnTo>
                    <a:pt x="300037" y="0"/>
                  </a:lnTo>
                  <a:close/>
                </a:path>
              </a:pathLst>
            </a:cu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9465" name="组合 10"/>
            <p:cNvGrpSpPr/>
            <p:nvPr/>
          </p:nvGrpSpPr>
          <p:grpSpPr>
            <a:xfrm>
              <a:off x="7689175" y="643729"/>
              <a:ext cx="3879112" cy="1238363"/>
              <a:chOff x="1187439" y="1093035"/>
              <a:chExt cx="3598774" cy="1238363"/>
            </a:xfrm>
          </p:grpSpPr>
          <p:sp>
            <p:nvSpPr>
              <p:cNvPr id="19492" name="Freeform 412"/>
              <p:cNvSpPr/>
              <p:nvPr/>
            </p:nvSpPr>
            <p:spPr>
              <a:xfrm>
                <a:off x="4744563" y="2264759"/>
                <a:ext cx="41650" cy="66639"/>
              </a:xfrm>
              <a:custGeom>
                <a:avLst/>
                <a:gdLst/>
                <a:ahLst/>
                <a:cxnLst>
                  <a:cxn ang="0">
                    <a:pos x="0" y="30543"/>
                  </a:cxn>
                  <a:cxn ang="0">
                    <a:pos x="5553" y="66639"/>
                  </a:cxn>
                  <a:cxn ang="0">
                    <a:pos x="41650" y="30543"/>
                  </a:cxn>
                  <a:cxn ang="0">
                    <a:pos x="30543" y="0"/>
                  </a:cxn>
                  <a:cxn ang="0">
                    <a:pos x="0" y="30543"/>
                  </a:cxn>
                </a:cxnLst>
                <a:rect l="0" t="0" r="0" b="0"/>
                <a:pathLst>
                  <a:path w="15" h="24">
                    <a:moveTo>
                      <a:pt x="0" y="11"/>
                    </a:moveTo>
                    <a:lnTo>
                      <a:pt x="2" y="24"/>
                    </a:lnTo>
                    <a:lnTo>
                      <a:pt x="15" y="11"/>
                    </a:lnTo>
                    <a:lnTo>
                      <a:pt x="11" y="0"/>
                    </a:lnTo>
                    <a:lnTo>
                      <a:pt x="0" y="11"/>
                    </a:lnTo>
                    <a:close/>
                  </a:path>
                </a:pathLst>
              </a:custGeom>
              <a:solidFill>
                <a:schemeClr val="bg1">
                  <a:alpha val="100000"/>
                </a:schemeClr>
              </a:solidFill>
              <a:ln w="9525">
                <a:noFill/>
              </a:ln>
            </p:spPr>
            <p:txBody>
              <a:bodyPr/>
              <a:lstStyle/>
              <a:p>
                <a:endParaRPr lang="zh-CN" altLang="en-US"/>
              </a:p>
            </p:txBody>
          </p:sp>
          <p:sp>
            <p:nvSpPr>
              <p:cNvPr id="19493" name="文本框 38"/>
              <p:cNvSpPr txBox="1"/>
              <p:nvPr/>
            </p:nvSpPr>
            <p:spPr>
              <a:xfrm>
                <a:off x="1187439" y="1470751"/>
                <a:ext cx="3139898" cy="693670"/>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此输入标题为您提供专业的</a:t>
                </a:r>
                <a:r>
                  <a:rPr lang="en-US" altLang="zh-CN" sz="1400" dirty="0">
                    <a:solidFill>
                      <a:srgbClr val="000000"/>
                    </a:solidFill>
                    <a:latin typeface="微软雅黑" panose="020B0503020204020204" pitchFamily="34" charset="-122"/>
                    <a:ea typeface="微软雅黑" panose="020B0503020204020204" pitchFamily="34" charset="-122"/>
                  </a:rPr>
                  <a:t>PPT</a:t>
                </a:r>
                <a:r>
                  <a:rPr lang="zh-CN" altLang="en-US" sz="1400" dirty="0">
                    <a:solidFill>
                      <a:srgbClr val="000000"/>
                    </a:solidFill>
                    <a:latin typeface="微软雅黑" panose="020B0503020204020204" pitchFamily="34" charset="-122"/>
                    <a:ea typeface="微软雅黑" panose="020B0503020204020204" pitchFamily="34" charset="-122"/>
                  </a:rPr>
                  <a:t>个性定制服务</a:t>
                </a:r>
              </a:p>
            </p:txBody>
          </p:sp>
          <p:sp>
            <p:nvSpPr>
              <p:cNvPr id="40" name="文本框 39"/>
              <p:cNvSpPr txBox="1"/>
              <p:nvPr/>
            </p:nvSpPr>
            <p:spPr>
              <a:xfrm>
                <a:off x="1187439" y="1093035"/>
                <a:ext cx="1947172" cy="4488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单击添加标题</a:t>
                </a:r>
              </a:p>
            </p:txBody>
          </p:sp>
        </p:grpSp>
        <p:sp>
          <p:nvSpPr>
            <p:cNvPr id="12" name="文本框 11"/>
            <p:cNvSpPr txBox="1"/>
            <p:nvPr/>
          </p:nvSpPr>
          <p:spPr>
            <a:xfrm>
              <a:off x="6234514" y="692718"/>
              <a:ext cx="1730594" cy="1243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01</a:t>
              </a:r>
              <a:endParaRPr kumimoji="0" lang="zh-CN" altLang="en-US" sz="5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3922323" y="5168814"/>
              <a:ext cx="1730594" cy="1243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04</a:t>
              </a:r>
              <a:endParaRPr kumimoji="0" lang="zh-CN" altLang="en-US" sz="5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6286378" y="3759525"/>
              <a:ext cx="1730594" cy="1243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03</a:t>
              </a:r>
              <a:endParaRPr kumimoji="0" lang="zh-CN" altLang="en-US" sz="5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3857776" y="2328513"/>
              <a:ext cx="1730595" cy="1243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02</a:t>
              </a:r>
              <a:endParaRPr kumimoji="0" lang="zh-CN" altLang="en-US" sz="5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19470" name="组合 15"/>
            <p:cNvGrpSpPr/>
            <p:nvPr/>
          </p:nvGrpSpPr>
          <p:grpSpPr>
            <a:xfrm>
              <a:off x="677489" y="5168814"/>
              <a:ext cx="3950911" cy="1060560"/>
              <a:chOff x="1120829" y="1355823"/>
              <a:chExt cx="3665384" cy="1060560"/>
            </a:xfrm>
          </p:grpSpPr>
          <p:sp>
            <p:nvSpPr>
              <p:cNvPr id="19489" name="Freeform 412"/>
              <p:cNvSpPr/>
              <p:nvPr/>
            </p:nvSpPr>
            <p:spPr>
              <a:xfrm>
                <a:off x="4744563" y="2264759"/>
                <a:ext cx="41650" cy="66639"/>
              </a:xfrm>
              <a:custGeom>
                <a:avLst/>
                <a:gdLst/>
                <a:ahLst/>
                <a:cxnLst>
                  <a:cxn ang="0">
                    <a:pos x="0" y="30543"/>
                  </a:cxn>
                  <a:cxn ang="0">
                    <a:pos x="5553" y="66639"/>
                  </a:cxn>
                  <a:cxn ang="0">
                    <a:pos x="41650" y="30543"/>
                  </a:cxn>
                  <a:cxn ang="0">
                    <a:pos x="30543" y="0"/>
                  </a:cxn>
                  <a:cxn ang="0">
                    <a:pos x="0" y="30543"/>
                  </a:cxn>
                </a:cxnLst>
                <a:rect l="0" t="0" r="0" b="0"/>
                <a:pathLst>
                  <a:path w="15" h="24">
                    <a:moveTo>
                      <a:pt x="0" y="11"/>
                    </a:moveTo>
                    <a:lnTo>
                      <a:pt x="2" y="24"/>
                    </a:lnTo>
                    <a:lnTo>
                      <a:pt x="15" y="11"/>
                    </a:lnTo>
                    <a:lnTo>
                      <a:pt x="11" y="0"/>
                    </a:lnTo>
                    <a:lnTo>
                      <a:pt x="0" y="11"/>
                    </a:lnTo>
                    <a:close/>
                  </a:path>
                </a:pathLst>
              </a:custGeom>
              <a:solidFill>
                <a:schemeClr val="bg1">
                  <a:alpha val="100000"/>
                </a:schemeClr>
              </a:solidFill>
              <a:ln w="9525">
                <a:noFill/>
              </a:ln>
            </p:spPr>
            <p:txBody>
              <a:bodyPr/>
              <a:lstStyle/>
              <a:p>
                <a:endParaRPr lang="zh-CN" altLang="en-US"/>
              </a:p>
            </p:txBody>
          </p:sp>
          <p:sp>
            <p:nvSpPr>
              <p:cNvPr id="19490" name="文本框 35"/>
              <p:cNvSpPr txBox="1"/>
              <p:nvPr/>
            </p:nvSpPr>
            <p:spPr>
              <a:xfrm>
                <a:off x="1120829" y="1722713"/>
                <a:ext cx="3139900" cy="693670"/>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此输入标题为您提供专业的</a:t>
                </a:r>
                <a:r>
                  <a:rPr lang="en-US" altLang="zh-CN" sz="1400" dirty="0">
                    <a:solidFill>
                      <a:srgbClr val="000000"/>
                    </a:solidFill>
                    <a:latin typeface="微软雅黑" panose="020B0503020204020204" pitchFamily="34" charset="-122"/>
                    <a:ea typeface="微软雅黑" panose="020B0503020204020204" pitchFamily="34" charset="-122"/>
                  </a:rPr>
                  <a:t>PPT</a:t>
                </a:r>
                <a:r>
                  <a:rPr lang="zh-CN" altLang="en-US" sz="1400" dirty="0">
                    <a:solidFill>
                      <a:srgbClr val="000000"/>
                    </a:solidFill>
                    <a:latin typeface="微软雅黑" panose="020B0503020204020204" pitchFamily="34" charset="-122"/>
                    <a:ea typeface="微软雅黑" panose="020B0503020204020204" pitchFamily="34" charset="-122"/>
                  </a:rPr>
                  <a:t>个性定制服务</a:t>
                </a:r>
              </a:p>
            </p:txBody>
          </p:sp>
          <p:sp>
            <p:nvSpPr>
              <p:cNvPr id="37" name="文本框 36"/>
              <p:cNvSpPr txBox="1"/>
              <p:nvPr/>
            </p:nvSpPr>
            <p:spPr>
              <a:xfrm>
                <a:off x="2240956" y="1355823"/>
                <a:ext cx="1946789" cy="4488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单击添加标题</a:t>
                </a:r>
              </a:p>
            </p:txBody>
          </p:sp>
        </p:grpSp>
        <p:grpSp>
          <p:nvGrpSpPr>
            <p:cNvPr id="19471" name="组合 16"/>
            <p:cNvGrpSpPr/>
            <p:nvPr/>
          </p:nvGrpSpPr>
          <p:grpSpPr>
            <a:xfrm>
              <a:off x="7689174" y="3777859"/>
              <a:ext cx="3856666" cy="1116380"/>
              <a:chOff x="1208263" y="1215018"/>
              <a:chExt cx="3577950" cy="1116380"/>
            </a:xfrm>
          </p:grpSpPr>
          <p:sp>
            <p:nvSpPr>
              <p:cNvPr id="19486" name="Freeform 412"/>
              <p:cNvSpPr/>
              <p:nvPr/>
            </p:nvSpPr>
            <p:spPr>
              <a:xfrm>
                <a:off x="4744563" y="2264759"/>
                <a:ext cx="41650" cy="66639"/>
              </a:xfrm>
              <a:custGeom>
                <a:avLst/>
                <a:gdLst/>
                <a:ahLst/>
                <a:cxnLst>
                  <a:cxn ang="0">
                    <a:pos x="0" y="30543"/>
                  </a:cxn>
                  <a:cxn ang="0">
                    <a:pos x="5553" y="66639"/>
                  </a:cxn>
                  <a:cxn ang="0">
                    <a:pos x="41650" y="30543"/>
                  </a:cxn>
                  <a:cxn ang="0">
                    <a:pos x="30543" y="0"/>
                  </a:cxn>
                  <a:cxn ang="0">
                    <a:pos x="0" y="30543"/>
                  </a:cxn>
                </a:cxnLst>
                <a:rect l="0" t="0" r="0" b="0"/>
                <a:pathLst>
                  <a:path w="15" h="24">
                    <a:moveTo>
                      <a:pt x="0" y="11"/>
                    </a:moveTo>
                    <a:lnTo>
                      <a:pt x="2" y="24"/>
                    </a:lnTo>
                    <a:lnTo>
                      <a:pt x="15" y="11"/>
                    </a:lnTo>
                    <a:lnTo>
                      <a:pt x="11" y="0"/>
                    </a:lnTo>
                    <a:lnTo>
                      <a:pt x="0" y="11"/>
                    </a:lnTo>
                    <a:close/>
                  </a:path>
                </a:pathLst>
              </a:custGeom>
              <a:solidFill>
                <a:schemeClr val="bg1">
                  <a:alpha val="100000"/>
                </a:schemeClr>
              </a:solidFill>
              <a:ln w="9525">
                <a:noFill/>
              </a:ln>
            </p:spPr>
            <p:txBody>
              <a:bodyPr/>
              <a:lstStyle/>
              <a:p>
                <a:endParaRPr lang="zh-CN" altLang="en-US"/>
              </a:p>
            </p:txBody>
          </p:sp>
          <p:sp>
            <p:nvSpPr>
              <p:cNvPr id="19487" name="文本框 32"/>
              <p:cNvSpPr txBox="1"/>
              <p:nvPr/>
            </p:nvSpPr>
            <p:spPr>
              <a:xfrm>
                <a:off x="1208263" y="1592733"/>
                <a:ext cx="3139899" cy="693670"/>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此输入标题为您提供专业的</a:t>
                </a:r>
                <a:r>
                  <a:rPr lang="en-US" altLang="zh-CN" sz="1400" dirty="0">
                    <a:solidFill>
                      <a:srgbClr val="000000"/>
                    </a:solidFill>
                    <a:latin typeface="微软雅黑" panose="020B0503020204020204" pitchFamily="34" charset="-122"/>
                    <a:ea typeface="微软雅黑" panose="020B0503020204020204" pitchFamily="34" charset="-122"/>
                  </a:rPr>
                  <a:t>PPT</a:t>
                </a:r>
                <a:r>
                  <a:rPr lang="zh-CN" altLang="en-US" sz="1400" dirty="0">
                    <a:solidFill>
                      <a:srgbClr val="000000"/>
                    </a:solidFill>
                    <a:latin typeface="微软雅黑" panose="020B0503020204020204" pitchFamily="34" charset="-122"/>
                    <a:ea typeface="微软雅黑" panose="020B0503020204020204" pitchFamily="34" charset="-122"/>
                  </a:rPr>
                  <a:t>个性定制服务</a:t>
                </a:r>
              </a:p>
            </p:txBody>
          </p:sp>
          <p:sp>
            <p:nvSpPr>
              <p:cNvPr id="34" name="文本框 33"/>
              <p:cNvSpPr txBox="1"/>
              <p:nvPr/>
            </p:nvSpPr>
            <p:spPr>
              <a:xfrm>
                <a:off x="1208263" y="1215018"/>
                <a:ext cx="1967997" cy="4488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单击添加标题</a:t>
                </a:r>
              </a:p>
            </p:txBody>
          </p:sp>
        </p:grpSp>
        <p:grpSp>
          <p:nvGrpSpPr>
            <p:cNvPr id="19472" name="组合 17"/>
            <p:cNvGrpSpPr/>
            <p:nvPr/>
          </p:nvGrpSpPr>
          <p:grpSpPr>
            <a:xfrm>
              <a:off x="669849" y="2308274"/>
              <a:ext cx="3856666" cy="1086176"/>
              <a:chOff x="1208263" y="1334293"/>
              <a:chExt cx="3577950" cy="1086176"/>
            </a:xfrm>
          </p:grpSpPr>
          <p:sp>
            <p:nvSpPr>
              <p:cNvPr id="19483" name="Freeform 412"/>
              <p:cNvSpPr/>
              <p:nvPr/>
            </p:nvSpPr>
            <p:spPr>
              <a:xfrm>
                <a:off x="4744563" y="2264759"/>
                <a:ext cx="41650" cy="66639"/>
              </a:xfrm>
              <a:custGeom>
                <a:avLst/>
                <a:gdLst/>
                <a:ahLst/>
                <a:cxnLst>
                  <a:cxn ang="0">
                    <a:pos x="0" y="30543"/>
                  </a:cxn>
                  <a:cxn ang="0">
                    <a:pos x="5553" y="66639"/>
                  </a:cxn>
                  <a:cxn ang="0">
                    <a:pos x="41650" y="30543"/>
                  </a:cxn>
                  <a:cxn ang="0">
                    <a:pos x="30543" y="0"/>
                  </a:cxn>
                  <a:cxn ang="0">
                    <a:pos x="0" y="30543"/>
                  </a:cxn>
                </a:cxnLst>
                <a:rect l="0" t="0" r="0" b="0"/>
                <a:pathLst>
                  <a:path w="15" h="24">
                    <a:moveTo>
                      <a:pt x="0" y="11"/>
                    </a:moveTo>
                    <a:lnTo>
                      <a:pt x="2" y="24"/>
                    </a:lnTo>
                    <a:lnTo>
                      <a:pt x="15" y="11"/>
                    </a:lnTo>
                    <a:lnTo>
                      <a:pt x="11" y="0"/>
                    </a:lnTo>
                    <a:lnTo>
                      <a:pt x="0" y="11"/>
                    </a:lnTo>
                    <a:close/>
                  </a:path>
                </a:pathLst>
              </a:custGeom>
              <a:solidFill>
                <a:schemeClr val="bg1">
                  <a:alpha val="100000"/>
                </a:schemeClr>
              </a:solidFill>
              <a:ln w="9525">
                <a:noFill/>
              </a:ln>
            </p:spPr>
            <p:txBody>
              <a:bodyPr/>
              <a:lstStyle/>
              <a:p>
                <a:endParaRPr lang="zh-CN" altLang="en-US"/>
              </a:p>
            </p:txBody>
          </p:sp>
          <p:sp>
            <p:nvSpPr>
              <p:cNvPr id="19484" name="文本框 29"/>
              <p:cNvSpPr txBox="1"/>
              <p:nvPr/>
            </p:nvSpPr>
            <p:spPr>
              <a:xfrm>
                <a:off x="1208263" y="1726799"/>
                <a:ext cx="3139899" cy="693670"/>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此输入标题为您提供专业的</a:t>
                </a:r>
                <a:r>
                  <a:rPr lang="en-US" altLang="zh-CN" sz="1400" dirty="0">
                    <a:solidFill>
                      <a:srgbClr val="000000"/>
                    </a:solidFill>
                    <a:latin typeface="微软雅黑" panose="020B0503020204020204" pitchFamily="34" charset="-122"/>
                    <a:ea typeface="微软雅黑" panose="020B0503020204020204" pitchFamily="34" charset="-122"/>
                  </a:rPr>
                  <a:t>PPT</a:t>
                </a:r>
                <a:r>
                  <a:rPr lang="zh-CN" altLang="en-US" sz="1400" dirty="0">
                    <a:solidFill>
                      <a:srgbClr val="000000"/>
                    </a:solidFill>
                    <a:latin typeface="微软雅黑" panose="020B0503020204020204" pitchFamily="34" charset="-122"/>
                    <a:ea typeface="微软雅黑" panose="020B0503020204020204" pitchFamily="34" charset="-122"/>
                  </a:rPr>
                  <a:t>个性定制服务</a:t>
                </a:r>
              </a:p>
            </p:txBody>
          </p:sp>
          <p:sp>
            <p:nvSpPr>
              <p:cNvPr id="31" name="文本框 30"/>
              <p:cNvSpPr txBox="1"/>
              <p:nvPr/>
            </p:nvSpPr>
            <p:spPr>
              <a:xfrm>
                <a:off x="2287950" y="1334293"/>
                <a:ext cx="1984798" cy="4488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单击添加标题</a:t>
                </a:r>
              </a:p>
            </p:txBody>
          </p:sp>
        </p:grpSp>
        <p:sp>
          <p:nvSpPr>
            <p:cNvPr id="19473" name="Freeform 98"/>
            <p:cNvSpPr>
              <a:spLocks noEditPoints="1"/>
            </p:cNvSpPr>
            <p:nvPr/>
          </p:nvSpPr>
          <p:spPr>
            <a:xfrm>
              <a:off x="5898246" y="2570275"/>
              <a:ext cx="715721" cy="614173"/>
            </a:xfrm>
            <a:custGeom>
              <a:avLst/>
              <a:gdLst/>
              <a:ahLst/>
              <a:cxnLst>
                <a:cxn ang="0">
                  <a:pos x="651107" y="90616"/>
                </a:cxn>
                <a:cxn ang="0">
                  <a:pos x="651107" y="0"/>
                </a:cxn>
                <a:cxn ang="0">
                  <a:pos x="357861" y="88099"/>
                </a:cxn>
                <a:cxn ang="0">
                  <a:pos x="64614" y="0"/>
                </a:cxn>
                <a:cxn ang="0">
                  <a:pos x="64614" y="90616"/>
                </a:cxn>
                <a:cxn ang="0">
                  <a:pos x="0" y="88099"/>
                </a:cxn>
                <a:cxn ang="0">
                  <a:pos x="0" y="551245"/>
                </a:cxn>
                <a:cxn ang="0">
                  <a:pos x="295732" y="581451"/>
                </a:cxn>
                <a:cxn ang="0">
                  <a:pos x="357861" y="614173"/>
                </a:cxn>
                <a:cxn ang="0">
                  <a:pos x="419989" y="581451"/>
                </a:cxn>
                <a:cxn ang="0">
                  <a:pos x="715721" y="551245"/>
                </a:cxn>
                <a:cxn ang="0">
                  <a:pos x="715721" y="88099"/>
                </a:cxn>
                <a:cxn ang="0">
                  <a:pos x="651107" y="90616"/>
                </a:cxn>
                <a:cxn ang="0">
                  <a:pos x="96921" y="32722"/>
                </a:cxn>
                <a:cxn ang="0">
                  <a:pos x="328039" y="103201"/>
                </a:cxn>
                <a:cxn ang="0">
                  <a:pos x="335494" y="120821"/>
                </a:cxn>
                <a:cxn ang="0">
                  <a:pos x="335494" y="521040"/>
                </a:cxn>
                <a:cxn ang="0">
                  <a:pos x="99406" y="473215"/>
                </a:cxn>
                <a:cxn ang="0">
                  <a:pos x="96921" y="473215"/>
                </a:cxn>
                <a:cxn ang="0">
                  <a:pos x="96921" y="32722"/>
                </a:cxn>
                <a:cxn ang="0">
                  <a:pos x="616315" y="32722"/>
                </a:cxn>
                <a:cxn ang="0">
                  <a:pos x="616315" y="473215"/>
                </a:cxn>
                <a:cxn ang="0">
                  <a:pos x="613830" y="473215"/>
                </a:cxn>
                <a:cxn ang="0">
                  <a:pos x="377742" y="521040"/>
                </a:cxn>
                <a:cxn ang="0">
                  <a:pos x="377742" y="123338"/>
                </a:cxn>
                <a:cxn ang="0">
                  <a:pos x="387682" y="103201"/>
                </a:cxn>
                <a:cxn ang="0">
                  <a:pos x="616315" y="32722"/>
                </a:cxn>
              </a:cxnLst>
              <a:rect l="0" t="0" r="0" b="0"/>
              <a:pathLst>
                <a:path w="288" h="244">
                  <a:moveTo>
                    <a:pt x="262" y="36"/>
                  </a:moveTo>
                  <a:cubicBezTo>
                    <a:pt x="262" y="0"/>
                    <a:pt x="262" y="0"/>
                    <a:pt x="262" y="0"/>
                  </a:cubicBezTo>
                  <a:cubicBezTo>
                    <a:pt x="160" y="0"/>
                    <a:pt x="145" y="33"/>
                    <a:pt x="144" y="35"/>
                  </a:cubicBezTo>
                  <a:cubicBezTo>
                    <a:pt x="143" y="33"/>
                    <a:pt x="127" y="0"/>
                    <a:pt x="26" y="0"/>
                  </a:cubicBezTo>
                  <a:cubicBezTo>
                    <a:pt x="26" y="36"/>
                    <a:pt x="26" y="36"/>
                    <a:pt x="26" y="36"/>
                  </a:cubicBezTo>
                  <a:cubicBezTo>
                    <a:pt x="18" y="35"/>
                    <a:pt x="9" y="35"/>
                    <a:pt x="0" y="35"/>
                  </a:cubicBezTo>
                  <a:cubicBezTo>
                    <a:pt x="0" y="219"/>
                    <a:pt x="0" y="219"/>
                    <a:pt x="0" y="219"/>
                  </a:cubicBezTo>
                  <a:cubicBezTo>
                    <a:pt x="0" y="219"/>
                    <a:pt x="79" y="210"/>
                    <a:pt x="119" y="231"/>
                  </a:cubicBezTo>
                  <a:cubicBezTo>
                    <a:pt x="126" y="235"/>
                    <a:pt x="133" y="244"/>
                    <a:pt x="144" y="244"/>
                  </a:cubicBezTo>
                  <a:cubicBezTo>
                    <a:pt x="155" y="244"/>
                    <a:pt x="162" y="235"/>
                    <a:pt x="169" y="231"/>
                  </a:cubicBezTo>
                  <a:cubicBezTo>
                    <a:pt x="208" y="210"/>
                    <a:pt x="288" y="219"/>
                    <a:pt x="288" y="219"/>
                  </a:cubicBezTo>
                  <a:cubicBezTo>
                    <a:pt x="288" y="35"/>
                    <a:pt x="288" y="35"/>
                    <a:pt x="288" y="35"/>
                  </a:cubicBezTo>
                  <a:cubicBezTo>
                    <a:pt x="278" y="35"/>
                    <a:pt x="270" y="35"/>
                    <a:pt x="262" y="36"/>
                  </a:cubicBezTo>
                  <a:close/>
                  <a:moveTo>
                    <a:pt x="39" y="13"/>
                  </a:moveTo>
                  <a:cubicBezTo>
                    <a:pt x="117" y="16"/>
                    <a:pt x="131" y="39"/>
                    <a:pt x="132" y="41"/>
                  </a:cubicBezTo>
                  <a:cubicBezTo>
                    <a:pt x="135" y="48"/>
                    <a:pt x="135" y="48"/>
                    <a:pt x="135" y="48"/>
                  </a:cubicBezTo>
                  <a:cubicBezTo>
                    <a:pt x="135" y="207"/>
                    <a:pt x="135" y="207"/>
                    <a:pt x="135" y="207"/>
                  </a:cubicBezTo>
                  <a:cubicBezTo>
                    <a:pt x="107" y="191"/>
                    <a:pt x="66" y="188"/>
                    <a:pt x="40" y="188"/>
                  </a:cubicBezTo>
                  <a:cubicBezTo>
                    <a:pt x="40" y="188"/>
                    <a:pt x="39" y="188"/>
                    <a:pt x="39" y="188"/>
                  </a:cubicBezTo>
                  <a:lnTo>
                    <a:pt x="39" y="13"/>
                  </a:lnTo>
                  <a:close/>
                  <a:moveTo>
                    <a:pt x="248" y="13"/>
                  </a:moveTo>
                  <a:cubicBezTo>
                    <a:pt x="248" y="188"/>
                    <a:pt x="248" y="188"/>
                    <a:pt x="248" y="188"/>
                  </a:cubicBezTo>
                  <a:cubicBezTo>
                    <a:pt x="248" y="188"/>
                    <a:pt x="248" y="188"/>
                    <a:pt x="247" y="188"/>
                  </a:cubicBezTo>
                  <a:cubicBezTo>
                    <a:pt x="221" y="188"/>
                    <a:pt x="180" y="191"/>
                    <a:pt x="152" y="207"/>
                  </a:cubicBezTo>
                  <a:cubicBezTo>
                    <a:pt x="152" y="49"/>
                    <a:pt x="152" y="49"/>
                    <a:pt x="152" y="49"/>
                  </a:cubicBezTo>
                  <a:cubicBezTo>
                    <a:pt x="156" y="41"/>
                    <a:pt x="156" y="41"/>
                    <a:pt x="156" y="41"/>
                  </a:cubicBezTo>
                  <a:cubicBezTo>
                    <a:pt x="156" y="39"/>
                    <a:pt x="171" y="16"/>
                    <a:pt x="248" y="13"/>
                  </a:cubicBezTo>
                  <a:close/>
                </a:path>
              </a:pathLst>
            </a:custGeom>
            <a:solidFill>
              <a:schemeClr val="bg1">
                <a:alpha val="100000"/>
              </a:schemeClr>
            </a:solidFill>
            <a:ln w="9525">
              <a:noFill/>
            </a:ln>
          </p:spPr>
          <p:txBody>
            <a:bodyPr/>
            <a:lstStyle/>
            <a:p>
              <a:endParaRPr lang="zh-CN" altLang="en-US"/>
            </a:p>
          </p:txBody>
        </p:sp>
        <p:sp>
          <p:nvSpPr>
            <p:cNvPr id="19474" name="Freeform 186"/>
            <p:cNvSpPr/>
            <p:nvPr/>
          </p:nvSpPr>
          <p:spPr>
            <a:xfrm>
              <a:off x="5119102" y="1024890"/>
              <a:ext cx="579829" cy="792101"/>
            </a:xfrm>
            <a:custGeom>
              <a:avLst/>
              <a:gdLst/>
              <a:ahLst/>
              <a:cxnLst>
                <a:cxn ang="0">
                  <a:pos x="420376" y="517066"/>
                </a:cxn>
                <a:cxn ang="0">
                  <a:pos x="539966" y="261283"/>
                </a:cxn>
                <a:cxn ang="0">
                  <a:pos x="539966" y="261283"/>
                </a:cxn>
                <a:cxn ang="0">
                  <a:pos x="539966" y="261283"/>
                </a:cxn>
                <a:cxn ang="0">
                  <a:pos x="539966" y="261283"/>
                </a:cxn>
                <a:cxn ang="0">
                  <a:pos x="224684" y="261283"/>
                </a:cxn>
                <a:cxn ang="0">
                  <a:pos x="340650" y="0"/>
                </a:cxn>
                <a:cxn ang="0">
                  <a:pos x="163077" y="0"/>
                </a:cxn>
                <a:cxn ang="0">
                  <a:pos x="0" y="352045"/>
                </a:cxn>
                <a:cxn ang="0">
                  <a:pos x="0" y="352045"/>
                </a:cxn>
                <a:cxn ang="0">
                  <a:pos x="0" y="352045"/>
                </a:cxn>
                <a:cxn ang="0">
                  <a:pos x="0" y="352045"/>
                </a:cxn>
                <a:cxn ang="0">
                  <a:pos x="315282" y="352045"/>
                </a:cxn>
                <a:cxn ang="0">
                  <a:pos x="239179" y="517066"/>
                </a:cxn>
                <a:cxn ang="0">
                  <a:pos x="90598" y="517066"/>
                </a:cxn>
                <a:cxn ang="0">
                  <a:pos x="228308" y="792101"/>
                </a:cxn>
                <a:cxn ang="0">
                  <a:pos x="579829" y="517066"/>
                </a:cxn>
                <a:cxn ang="0">
                  <a:pos x="420376" y="517066"/>
                </a:cxn>
              </a:cxnLst>
              <a:rect l="0" t="0" r="0" b="0"/>
              <a:pathLst>
                <a:path w="160" h="288">
                  <a:moveTo>
                    <a:pt x="116" y="188"/>
                  </a:moveTo>
                  <a:cubicBezTo>
                    <a:pt x="149" y="95"/>
                    <a:pt x="149" y="95"/>
                    <a:pt x="149" y="95"/>
                  </a:cubicBezTo>
                  <a:cubicBezTo>
                    <a:pt x="149" y="95"/>
                    <a:pt x="149" y="95"/>
                    <a:pt x="149" y="95"/>
                  </a:cubicBezTo>
                  <a:cubicBezTo>
                    <a:pt x="149" y="95"/>
                    <a:pt x="149" y="95"/>
                    <a:pt x="149" y="95"/>
                  </a:cubicBezTo>
                  <a:cubicBezTo>
                    <a:pt x="149" y="95"/>
                    <a:pt x="149" y="95"/>
                    <a:pt x="149" y="95"/>
                  </a:cubicBezTo>
                  <a:cubicBezTo>
                    <a:pt x="62" y="95"/>
                    <a:pt x="62" y="95"/>
                    <a:pt x="62" y="95"/>
                  </a:cubicBezTo>
                  <a:cubicBezTo>
                    <a:pt x="63" y="93"/>
                    <a:pt x="83" y="37"/>
                    <a:pt x="94" y="0"/>
                  </a:cubicBezTo>
                  <a:cubicBezTo>
                    <a:pt x="45" y="0"/>
                    <a:pt x="45" y="0"/>
                    <a:pt x="45" y="0"/>
                  </a:cubicBezTo>
                  <a:cubicBezTo>
                    <a:pt x="0" y="128"/>
                    <a:pt x="0" y="128"/>
                    <a:pt x="0" y="128"/>
                  </a:cubicBezTo>
                  <a:cubicBezTo>
                    <a:pt x="0" y="128"/>
                    <a:pt x="0" y="128"/>
                    <a:pt x="0" y="128"/>
                  </a:cubicBezTo>
                  <a:cubicBezTo>
                    <a:pt x="0" y="128"/>
                    <a:pt x="0" y="128"/>
                    <a:pt x="0" y="128"/>
                  </a:cubicBezTo>
                  <a:cubicBezTo>
                    <a:pt x="0" y="128"/>
                    <a:pt x="0" y="128"/>
                    <a:pt x="0" y="128"/>
                  </a:cubicBezTo>
                  <a:cubicBezTo>
                    <a:pt x="87" y="128"/>
                    <a:pt x="87" y="128"/>
                    <a:pt x="87" y="128"/>
                  </a:cubicBezTo>
                  <a:cubicBezTo>
                    <a:pt x="87" y="129"/>
                    <a:pt x="76" y="158"/>
                    <a:pt x="66" y="188"/>
                  </a:cubicBezTo>
                  <a:cubicBezTo>
                    <a:pt x="25" y="188"/>
                    <a:pt x="25" y="188"/>
                    <a:pt x="25" y="188"/>
                  </a:cubicBezTo>
                  <a:cubicBezTo>
                    <a:pt x="63" y="288"/>
                    <a:pt x="63" y="288"/>
                    <a:pt x="63" y="288"/>
                  </a:cubicBezTo>
                  <a:cubicBezTo>
                    <a:pt x="160" y="188"/>
                    <a:pt x="160" y="188"/>
                    <a:pt x="160" y="188"/>
                  </a:cubicBezTo>
                  <a:lnTo>
                    <a:pt x="116" y="188"/>
                  </a:lnTo>
                  <a:close/>
                </a:path>
              </a:pathLst>
            </a:custGeom>
            <a:solidFill>
              <a:schemeClr val="bg1">
                <a:alpha val="100000"/>
              </a:schemeClr>
            </a:solidFill>
            <a:ln w="9525">
              <a:noFill/>
            </a:ln>
          </p:spPr>
          <p:txBody>
            <a:bodyPr/>
            <a:lstStyle/>
            <a:p>
              <a:endParaRPr lang="zh-CN" altLang="en-US"/>
            </a:p>
          </p:txBody>
        </p:sp>
        <p:sp>
          <p:nvSpPr>
            <p:cNvPr id="19475" name="Freeform 208"/>
            <p:cNvSpPr>
              <a:spLocks noEditPoints="1"/>
            </p:cNvSpPr>
            <p:nvPr/>
          </p:nvSpPr>
          <p:spPr>
            <a:xfrm>
              <a:off x="5105386" y="4034487"/>
              <a:ext cx="530231" cy="564764"/>
            </a:xfrm>
            <a:custGeom>
              <a:avLst/>
              <a:gdLst/>
              <a:ahLst/>
              <a:cxnLst>
                <a:cxn ang="0">
                  <a:pos x="456588" y="400041"/>
                </a:cxn>
                <a:cxn ang="0">
                  <a:pos x="456588" y="384353"/>
                </a:cxn>
                <a:cxn ang="0">
                  <a:pos x="456588" y="247084"/>
                </a:cxn>
                <a:cxn ang="0">
                  <a:pos x="328238" y="78439"/>
                </a:cxn>
                <a:cxn ang="0">
                  <a:pos x="332446" y="62752"/>
                </a:cxn>
                <a:cxn ang="0">
                  <a:pos x="265116" y="0"/>
                </a:cxn>
                <a:cxn ang="0">
                  <a:pos x="197785" y="62752"/>
                </a:cxn>
                <a:cxn ang="0">
                  <a:pos x="201993" y="78439"/>
                </a:cxn>
                <a:cxn ang="0">
                  <a:pos x="73643" y="247084"/>
                </a:cxn>
                <a:cxn ang="0">
                  <a:pos x="73643" y="384353"/>
                </a:cxn>
                <a:cxn ang="0">
                  <a:pos x="73643" y="400041"/>
                </a:cxn>
                <a:cxn ang="0">
                  <a:pos x="0" y="466715"/>
                </a:cxn>
                <a:cxn ang="0">
                  <a:pos x="29457" y="494169"/>
                </a:cxn>
                <a:cxn ang="0">
                  <a:pos x="199889" y="494169"/>
                </a:cxn>
                <a:cxn ang="0">
                  <a:pos x="197785" y="502012"/>
                </a:cxn>
                <a:cxn ang="0">
                  <a:pos x="265116" y="564764"/>
                </a:cxn>
                <a:cxn ang="0">
                  <a:pos x="332446" y="502012"/>
                </a:cxn>
                <a:cxn ang="0">
                  <a:pos x="330342" y="494169"/>
                </a:cxn>
                <a:cxn ang="0">
                  <a:pos x="500774" y="494169"/>
                </a:cxn>
                <a:cxn ang="0">
                  <a:pos x="530231" y="466715"/>
                </a:cxn>
                <a:cxn ang="0">
                  <a:pos x="456588" y="400041"/>
                </a:cxn>
                <a:cxn ang="0">
                  <a:pos x="227242" y="62752"/>
                </a:cxn>
                <a:cxn ang="0">
                  <a:pos x="265116" y="27454"/>
                </a:cxn>
                <a:cxn ang="0">
                  <a:pos x="302989" y="62752"/>
                </a:cxn>
                <a:cxn ang="0">
                  <a:pos x="300885" y="72556"/>
                </a:cxn>
                <a:cxn ang="0">
                  <a:pos x="265116" y="68635"/>
                </a:cxn>
                <a:cxn ang="0">
                  <a:pos x="229346" y="72556"/>
                </a:cxn>
                <a:cxn ang="0">
                  <a:pos x="227242" y="62752"/>
                </a:cxn>
              </a:cxnLst>
              <a:rect l="0" t="0" r="0" b="0"/>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alpha val="100000"/>
              </a:schemeClr>
            </a:solidFill>
            <a:ln w="9525">
              <a:noFill/>
            </a:ln>
          </p:spPr>
          <p:txBody>
            <a:bodyPr/>
            <a:lstStyle/>
            <a:p>
              <a:endParaRPr lang="zh-CN" altLang="en-US"/>
            </a:p>
          </p:txBody>
        </p:sp>
        <p:grpSp>
          <p:nvGrpSpPr>
            <p:cNvPr id="19476" name="组合 21"/>
            <p:cNvGrpSpPr/>
            <p:nvPr/>
          </p:nvGrpSpPr>
          <p:grpSpPr>
            <a:xfrm>
              <a:off x="5883208" y="5488509"/>
              <a:ext cx="550714" cy="665447"/>
              <a:chOff x="784225" y="5676900"/>
              <a:chExt cx="342900" cy="414338"/>
            </a:xfrm>
          </p:grpSpPr>
          <p:sp>
            <p:nvSpPr>
              <p:cNvPr id="23" name="Line 90"/>
              <p:cNvSpPr>
                <a:spLocks noChangeShapeType="1"/>
              </p:cNvSpPr>
              <p:nvPr/>
            </p:nvSpPr>
            <p:spPr bwMode="auto">
              <a:xfrm flipV="1">
                <a:off x="803275" y="5711825"/>
                <a:ext cx="0" cy="379413"/>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4" name="Line 91"/>
              <p:cNvSpPr>
                <a:spLocks noChangeShapeType="1"/>
              </p:cNvSpPr>
              <p:nvPr/>
            </p:nvSpPr>
            <p:spPr bwMode="auto">
              <a:xfrm flipH="1">
                <a:off x="803275" y="5927725"/>
                <a:ext cx="142875"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5" name="Line 92"/>
              <p:cNvSpPr>
                <a:spLocks noChangeShapeType="1"/>
              </p:cNvSpPr>
              <p:nvPr/>
            </p:nvSpPr>
            <p:spPr bwMode="auto">
              <a:xfrm>
                <a:off x="803275" y="5748338"/>
                <a:ext cx="142875"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6" name="Freeform 93"/>
              <p:cNvSpPr/>
              <p:nvPr/>
            </p:nvSpPr>
            <p:spPr bwMode="auto">
              <a:xfrm>
                <a:off x="946150" y="5748338"/>
                <a:ext cx="19050" cy="198437"/>
              </a:xfrm>
              <a:custGeom>
                <a:avLst/>
                <a:gdLst>
                  <a:gd name="T0" fmla="*/ 0 w 8"/>
                  <a:gd name="T1" fmla="*/ 0 h 88"/>
                  <a:gd name="T2" fmla="*/ 8 w 8"/>
                  <a:gd name="T3" fmla="*/ 8 h 88"/>
                  <a:gd name="T4" fmla="*/ 8 w 8"/>
                  <a:gd name="T5" fmla="*/ 88 h 88"/>
                  <a:gd name="T6" fmla="*/ 0 w 8"/>
                  <a:gd name="T7" fmla="*/ 80 h 88"/>
                </a:gdLst>
                <a:ahLst/>
                <a:cxnLst>
                  <a:cxn ang="0">
                    <a:pos x="T0" y="T1"/>
                  </a:cxn>
                  <a:cxn ang="0">
                    <a:pos x="T2" y="T3"/>
                  </a:cxn>
                  <a:cxn ang="0">
                    <a:pos x="T4" y="T5"/>
                  </a:cxn>
                  <a:cxn ang="0">
                    <a:pos x="T6" y="T7"/>
                  </a:cxn>
                </a:cxnLst>
                <a:rect l="0" t="0" r="r" b="b"/>
                <a:pathLst>
                  <a:path w="8" h="88">
                    <a:moveTo>
                      <a:pt x="0" y="0"/>
                    </a:moveTo>
                    <a:cubicBezTo>
                      <a:pt x="5" y="0"/>
                      <a:pt x="8" y="3"/>
                      <a:pt x="8" y="8"/>
                    </a:cubicBezTo>
                    <a:cubicBezTo>
                      <a:pt x="8" y="88"/>
                      <a:pt x="8" y="88"/>
                      <a:pt x="8" y="88"/>
                    </a:cubicBezTo>
                    <a:cubicBezTo>
                      <a:pt x="8" y="83"/>
                      <a:pt x="5" y="80"/>
                      <a:pt x="0" y="80"/>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7" name="Freeform 94"/>
              <p:cNvSpPr/>
              <p:nvPr/>
            </p:nvSpPr>
            <p:spPr bwMode="auto">
              <a:xfrm>
                <a:off x="965200" y="5784850"/>
                <a:ext cx="161925" cy="179388"/>
              </a:xfrm>
              <a:custGeom>
                <a:avLst/>
                <a:gdLst>
                  <a:gd name="T0" fmla="*/ 0 w 171"/>
                  <a:gd name="T1" fmla="*/ 0 h 189"/>
                  <a:gd name="T2" fmla="*/ 171 w 171"/>
                  <a:gd name="T3" fmla="*/ 0 h 189"/>
                  <a:gd name="T4" fmla="*/ 171 w 171"/>
                  <a:gd name="T5" fmla="*/ 189 h 189"/>
                  <a:gd name="T6" fmla="*/ 0 w 171"/>
                  <a:gd name="T7" fmla="*/ 189 h 189"/>
                  <a:gd name="T8" fmla="*/ 0 w 171"/>
                  <a:gd name="T9" fmla="*/ 151 h 189"/>
                </a:gdLst>
                <a:ahLst/>
                <a:cxnLst>
                  <a:cxn ang="0">
                    <a:pos x="T0" y="T1"/>
                  </a:cxn>
                  <a:cxn ang="0">
                    <a:pos x="T2" y="T3"/>
                  </a:cxn>
                  <a:cxn ang="0">
                    <a:pos x="T4" y="T5"/>
                  </a:cxn>
                  <a:cxn ang="0">
                    <a:pos x="T6" y="T7"/>
                  </a:cxn>
                  <a:cxn ang="0">
                    <a:pos x="T8" y="T9"/>
                  </a:cxn>
                </a:cxnLst>
                <a:rect l="0" t="0" r="r" b="b"/>
                <a:pathLst>
                  <a:path w="171" h="189">
                    <a:moveTo>
                      <a:pt x="0" y="0"/>
                    </a:moveTo>
                    <a:lnTo>
                      <a:pt x="171" y="0"/>
                    </a:lnTo>
                    <a:lnTo>
                      <a:pt x="171" y="189"/>
                    </a:lnTo>
                    <a:lnTo>
                      <a:pt x="0" y="189"/>
                    </a:lnTo>
                    <a:lnTo>
                      <a:pt x="0" y="151"/>
                    </a:ln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8" name="Oval 95"/>
              <p:cNvSpPr>
                <a:spLocks noChangeArrowheads="1"/>
              </p:cNvSpPr>
              <p:nvPr/>
            </p:nvSpPr>
            <p:spPr bwMode="auto">
              <a:xfrm>
                <a:off x="784225" y="5676900"/>
                <a:ext cx="36513" cy="34925"/>
              </a:xfrm>
              <a:prstGeom prst="ellipse">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483"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sp>
        <p:nvSpPr>
          <p:cNvPr id="6" name="矩形 5"/>
          <p:cNvSpPr/>
          <p:nvPr/>
        </p:nvSpPr>
        <p:spPr>
          <a:xfrm>
            <a:off x="0" y="3443288"/>
            <a:ext cx="12192000" cy="2754313"/>
          </a:xfrm>
          <a:prstGeom prst="rect">
            <a:avLst/>
          </a:prstGeom>
          <a:solidFill>
            <a:srgbClr val="4E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0485" name="组合 6"/>
          <p:cNvGrpSpPr/>
          <p:nvPr/>
        </p:nvGrpSpPr>
        <p:grpSpPr>
          <a:xfrm>
            <a:off x="1800225" y="2459038"/>
            <a:ext cx="9194800" cy="2398690"/>
            <a:chOff x="1640114" y="2513092"/>
            <a:chExt cx="9196027" cy="2398657"/>
          </a:xfrm>
        </p:grpSpPr>
        <p:grpSp>
          <p:nvGrpSpPr>
            <p:cNvPr id="20486" name="组合 7"/>
            <p:cNvGrpSpPr/>
            <p:nvPr/>
          </p:nvGrpSpPr>
          <p:grpSpPr>
            <a:xfrm>
              <a:off x="1640114" y="2917370"/>
              <a:ext cx="9196027" cy="1103088"/>
              <a:chOff x="972457" y="2394855"/>
              <a:chExt cx="12221029" cy="1465945"/>
            </a:xfrm>
          </p:grpSpPr>
          <p:sp>
            <p:nvSpPr>
              <p:cNvPr id="28" name="燕尾形 27"/>
              <p:cNvSpPr/>
              <p:nvPr/>
            </p:nvSpPr>
            <p:spPr>
              <a:xfrm>
                <a:off x="972457" y="2394857"/>
                <a:ext cx="3526972" cy="1465943"/>
              </a:xfrm>
              <a:prstGeom prst="chevron">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9" name="燕尾形 28"/>
              <p:cNvSpPr/>
              <p:nvPr/>
            </p:nvSpPr>
            <p:spPr>
              <a:xfrm>
                <a:off x="3875314" y="2394856"/>
                <a:ext cx="3526972" cy="1465943"/>
              </a:xfrm>
              <a:prstGeom prst="chevron">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30" name="燕尾形 29"/>
              <p:cNvSpPr/>
              <p:nvPr/>
            </p:nvSpPr>
            <p:spPr>
              <a:xfrm>
                <a:off x="6778171" y="2394856"/>
                <a:ext cx="3526972" cy="1465943"/>
              </a:xfrm>
              <a:prstGeom prst="chevron">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31" name="燕尾形 30"/>
              <p:cNvSpPr/>
              <p:nvPr/>
            </p:nvSpPr>
            <p:spPr>
              <a:xfrm>
                <a:off x="9666514" y="2394855"/>
                <a:ext cx="3526972" cy="1465943"/>
              </a:xfrm>
              <a:prstGeom prst="chevron">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grpSp>
          <p:nvGrpSpPr>
            <p:cNvPr id="9" name="组合 8"/>
            <p:cNvGrpSpPr/>
            <p:nvPr/>
          </p:nvGrpSpPr>
          <p:grpSpPr>
            <a:xfrm>
              <a:off x="2725635" y="3230788"/>
              <a:ext cx="482600" cy="476250"/>
              <a:chOff x="9786938" y="3573463"/>
              <a:chExt cx="482600" cy="476250"/>
            </a:xfrm>
            <a:solidFill>
              <a:schemeClr val="bg1"/>
            </a:solidFill>
          </p:grpSpPr>
          <p:sp>
            <p:nvSpPr>
              <p:cNvPr id="26" name="Freeform 107"/>
              <p:cNvSpPr>
                <a:spLocks noEditPoints="1"/>
              </p:cNvSpPr>
              <p:nvPr/>
            </p:nvSpPr>
            <p:spPr bwMode="auto">
              <a:xfrm>
                <a:off x="9786938" y="3573463"/>
                <a:ext cx="325437" cy="319087"/>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7" name="Freeform 108"/>
              <p:cNvSpPr>
                <a:spLocks noEditPoints="1"/>
              </p:cNvSpPr>
              <p:nvPr/>
            </p:nvSpPr>
            <p:spPr bwMode="auto">
              <a:xfrm>
                <a:off x="10028238" y="3813175"/>
                <a:ext cx="241300" cy="236538"/>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
          <p:nvSpPr>
            <p:cNvPr id="10" name="Freeform 95"/>
            <p:cNvSpPr>
              <a:spLocks noEditPoints="1"/>
            </p:cNvSpPr>
            <p:nvPr/>
          </p:nvSpPr>
          <p:spPr bwMode="auto">
            <a:xfrm>
              <a:off x="4943033" y="3232376"/>
              <a:ext cx="436563" cy="474662"/>
            </a:xfrm>
            <a:custGeom>
              <a:avLst/>
              <a:gdLst>
                <a:gd name="T0" fmla="*/ 175 w 176"/>
                <a:gd name="T1" fmla="*/ 1 h 192"/>
                <a:gd name="T2" fmla="*/ 171 w 176"/>
                <a:gd name="T3" fmla="*/ 0 h 192"/>
                <a:gd name="T4" fmla="*/ 67 w 176"/>
                <a:gd name="T5" fmla="*/ 24 h 192"/>
                <a:gd name="T6" fmla="*/ 64 w 176"/>
                <a:gd name="T7" fmla="*/ 28 h 192"/>
                <a:gd name="T8" fmla="*/ 64 w 176"/>
                <a:gd name="T9" fmla="*/ 133 h 192"/>
                <a:gd name="T10" fmla="*/ 36 w 176"/>
                <a:gd name="T11" fmla="*/ 120 h 192"/>
                <a:gd name="T12" fmla="*/ 0 w 176"/>
                <a:gd name="T13" fmla="*/ 156 h 192"/>
                <a:gd name="T14" fmla="*/ 36 w 176"/>
                <a:gd name="T15" fmla="*/ 192 h 192"/>
                <a:gd name="T16" fmla="*/ 72 w 176"/>
                <a:gd name="T17" fmla="*/ 156 h 192"/>
                <a:gd name="T18" fmla="*/ 72 w 176"/>
                <a:gd name="T19" fmla="*/ 79 h 192"/>
                <a:gd name="T20" fmla="*/ 168 w 176"/>
                <a:gd name="T21" fmla="*/ 57 h 192"/>
                <a:gd name="T22" fmla="*/ 168 w 176"/>
                <a:gd name="T23" fmla="*/ 125 h 192"/>
                <a:gd name="T24" fmla="*/ 140 w 176"/>
                <a:gd name="T25" fmla="*/ 112 h 192"/>
                <a:gd name="T26" fmla="*/ 104 w 176"/>
                <a:gd name="T27" fmla="*/ 148 h 192"/>
                <a:gd name="T28" fmla="*/ 140 w 176"/>
                <a:gd name="T29" fmla="*/ 184 h 192"/>
                <a:gd name="T30" fmla="*/ 176 w 176"/>
                <a:gd name="T31" fmla="*/ 148 h 192"/>
                <a:gd name="T32" fmla="*/ 176 w 176"/>
                <a:gd name="T33" fmla="*/ 4 h 192"/>
                <a:gd name="T34" fmla="*/ 175 w 176"/>
                <a:gd name="T35" fmla="*/ 1 h 192"/>
                <a:gd name="T36" fmla="*/ 36 w 176"/>
                <a:gd name="T37" fmla="*/ 144 h 192"/>
                <a:gd name="T38" fmla="*/ 24 w 176"/>
                <a:gd name="T39" fmla="*/ 156 h 192"/>
                <a:gd name="T40" fmla="*/ 20 w 176"/>
                <a:gd name="T41" fmla="*/ 160 h 192"/>
                <a:gd name="T42" fmla="*/ 16 w 176"/>
                <a:gd name="T43" fmla="*/ 156 h 192"/>
                <a:gd name="T44" fmla="*/ 36 w 176"/>
                <a:gd name="T45" fmla="*/ 136 h 192"/>
                <a:gd name="T46" fmla="*/ 40 w 176"/>
                <a:gd name="T47" fmla="*/ 140 h 192"/>
                <a:gd name="T48" fmla="*/ 36 w 176"/>
                <a:gd name="T49" fmla="*/ 144 h 192"/>
                <a:gd name="T50" fmla="*/ 140 w 176"/>
                <a:gd name="T51" fmla="*/ 136 h 192"/>
                <a:gd name="T52" fmla="*/ 128 w 176"/>
                <a:gd name="T53" fmla="*/ 148 h 192"/>
                <a:gd name="T54" fmla="*/ 124 w 176"/>
                <a:gd name="T55" fmla="*/ 152 h 192"/>
                <a:gd name="T56" fmla="*/ 120 w 176"/>
                <a:gd name="T57" fmla="*/ 148 h 192"/>
                <a:gd name="T58" fmla="*/ 140 w 176"/>
                <a:gd name="T59" fmla="*/ 128 h 192"/>
                <a:gd name="T60" fmla="*/ 144 w 176"/>
                <a:gd name="T61" fmla="*/ 132 h 192"/>
                <a:gd name="T62" fmla="*/ 140 w 176"/>
                <a:gd name="T63"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nvGrpSpPr>
            <p:cNvPr id="11" name="组合 10"/>
            <p:cNvGrpSpPr/>
            <p:nvPr/>
          </p:nvGrpSpPr>
          <p:grpSpPr>
            <a:xfrm>
              <a:off x="7199383" y="3204480"/>
              <a:ext cx="473075" cy="474662"/>
              <a:chOff x="3995738" y="2408238"/>
              <a:chExt cx="473075" cy="474662"/>
            </a:xfrm>
            <a:solidFill>
              <a:schemeClr val="bg1"/>
            </a:solidFill>
          </p:grpSpPr>
          <p:sp>
            <p:nvSpPr>
              <p:cNvPr id="24" name="Freeform 33"/>
              <p:cNvSpPr/>
              <p:nvPr/>
            </p:nvSpPr>
            <p:spPr bwMode="auto">
              <a:xfrm>
                <a:off x="3995738" y="2408238"/>
                <a:ext cx="473075" cy="238125"/>
              </a:xfrm>
              <a:custGeom>
                <a:avLst/>
                <a:gdLst>
                  <a:gd name="T0" fmla="*/ 188 w 192"/>
                  <a:gd name="T1" fmla="*/ 32 h 96"/>
                  <a:gd name="T2" fmla="*/ 132 w 192"/>
                  <a:gd name="T3" fmla="*/ 32 h 96"/>
                  <a:gd name="T4" fmla="*/ 136 w 192"/>
                  <a:gd name="T5" fmla="*/ 20 h 96"/>
                  <a:gd name="T6" fmla="*/ 116 w 192"/>
                  <a:gd name="T7" fmla="*/ 0 h 96"/>
                  <a:gd name="T8" fmla="*/ 96 w 192"/>
                  <a:gd name="T9" fmla="*/ 20 h 96"/>
                  <a:gd name="T10" fmla="*/ 100 w 192"/>
                  <a:gd name="T11" fmla="*/ 32 h 96"/>
                  <a:gd name="T12" fmla="*/ 92 w 192"/>
                  <a:gd name="T13" fmla="*/ 32 h 96"/>
                  <a:gd name="T14" fmla="*/ 96 w 192"/>
                  <a:gd name="T15" fmla="*/ 20 h 96"/>
                  <a:gd name="T16" fmla="*/ 76 w 192"/>
                  <a:gd name="T17" fmla="*/ 0 h 96"/>
                  <a:gd name="T18" fmla="*/ 56 w 192"/>
                  <a:gd name="T19" fmla="*/ 20 h 96"/>
                  <a:gd name="T20" fmla="*/ 60 w 192"/>
                  <a:gd name="T21" fmla="*/ 32 h 96"/>
                  <a:gd name="T22" fmla="*/ 4 w 192"/>
                  <a:gd name="T23" fmla="*/ 32 h 96"/>
                  <a:gd name="T24" fmla="*/ 0 w 192"/>
                  <a:gd name="T25" fmla="*/ 36 h 96"/>
                  <a:gd name="T26" fmla="*/ 0 w 192"/>
                  <a:gd name="T27" fmla="*/ 92 h 96"/>
                  <a:gd name="T28" fmla="*/ 4 w 192"/>
                  <a:gd name="T29" fmla="*/ 96 h 96"/>
                  <a:gd name="T30" fmla="*/ 16 w 192"/>
                  <a:gd name="T31" fmla="*/ 96 h 96"/>
                  <a:gd name="T32" fmla="*/ 24 w 192"/>
                  <a:gd name="T33" fmla="*/ 96 h 96"/>
                  <a:gd name="T34" fmla="*/ 80 w 192"/>
                  <a:gd name="T35" fmla="*/ 96 h 96"/>
                  <a:gd name="T36" fmla="*/ 88 w 192"/>
                  <a:gd name="T37" fmla="*/ 96 h 96"/>
                  <a:gd name="T38" fmla="*/ 88 w 192"/>
                  <a:gd name="T39" fmla="*/ 88 h 96"/>
                  <a:gd name="T40" fmla="*/ 88 w 192"/>
                  <a:gd name="T41" fmla="*/ 40 h 96"/>
                  <a:gd name="T42" fmla="*/ 104 w 192"/>
                  <a:gd name="T43" fmla="*/ 40 h 96"/>
                  <a:gd name="T44" fmla="*/ 104 w 192"/>
                  <a:gd name="T45" fmla="*/ 88 h 96"/>
                  <a:gd name="T46" fmla="*/ 104 w 192"/>
                  <a:gd name="T47" fmla="*/ 96 h 96"/>
                  <a:gd name="T48" fmla="*/ 112 w 192"/>
                  <a:gd name="T49" fmla="*/ 96 h 96"/>
                  <a:gd name="T50" fmla="*/ 168 w 192"/>
                  <a:gd name="T51" fmla="*/ 96 h 96"/>
                  <a:gd name="T52" fmla="*/ 176 w 192"/>
                  <a:gd name="T53" fmla="*/ 96 h 96"/>
                  <a:gd name="T54" fmla="*/ 188 w 192"/>
                  <a:gd name="T55" fmla="*/ 96 h 96"/>
                  <a:gd name="T56" fmla="*/ 192 w 192"/>
                  <a:gd name="T57" fmla="*/ 92 h 96"/>
                  <a:gd name="T58" fmla="*/ 192 w 192"/>
                  <a:gd name="T59" fmla="*/ 36 h 96"/>
                  <a:gd name="T60" fmla="*/ 188 w 192"/>
                  <a:gd name="T61"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96">
                    <a:moveTo>
                      <a:pt x="188" y="32"/>
                    </a:moveTo>
                    <a:cubicBezTo>
                      <a:pt x="132" y="32"/>
                      <a:pt x="132" y="32"/>
                      <a:pt x="132" y="32"/>
                    </a:cubicBezTo>
                    <a:cubicBezTo>
                      <a:pt x="135" y="29"/>
                      <a:pt x="136" y="24"/>
                      <a:pt x="136" y="20"/>
                    </a:cubicBezTo>
                    <a:cubicBezTo>
                      <a:pt x="136" y="9"/>
                      <a:pt x="127" y="0"/>
                      <a:pt x="116" y="0"/>
                    </a:cubicBezTo>
                    <a:cubicBezTo>
                      <a:pt x="105" y="0"/>
                      <a:pt x="96" y="9"/>
                      <a:pt x="96" y="20"/>
                    </a:cubicBezTo>
                    <a:cubicBezTo>
                      <a:pt x="96" y="24"/>
                      <a:pt x="98" y="29"/>
                      <a:pt x="100" y="32"/>
                    </a:cubicBezTo>
                    <a:cubicBezTo>
                      <a:pt x="92" y="32"/>
                      <a:pt x="92" y="32"/>
                      <a:pt x="92" y="32"/>
                    </a:cubicBezTo>
                    <a:cubicBezTo>
                      <a:pt x="95" y="29"/>
                      <a:pt x="96" y="24"/>
                      <a:pt x="96" y="20"/>
                    </a:cubicBezTo>
                    <a:cubicBezTo>
                      <a:pt x="96" y="9"/>
                      <a:pt x="87" y="0"/>
                      <a:pt x="76" y="0"/>
                    </a:cubicBezTo>
                    <a:cubicBezTo>
                      <a:pt x="65" y="0"/>
                      <a:pt x="56" y="9"/>
                      <a:pt x="56" y="20"/>
                    </a:cubicBezTo>
                    <a:cubicBezTo>
                      <a:pt x="56" y="24"/>
                      <a:pt x="58" y="29"/>
                      <a:pt x="60" y="32"/>
                    </a:cubicBezTo>
                    <a:cubicBezTo>
                      <a:pt x="4" y="32"/>
                      <a:pt x="4" y="32"/>
                      <a:pt x="4" y="32"/>
                    </a:cubicBezTo>
                    <a:cubicBezTo>
                      <a:pt x="2" y="32"/>
                      <a:pt x="0" y="34"/>
                      <a:pt x="0" y="36"/>
                    </a:cubicBezTo>
                    <a:cubicBezTo>
                      <a:pt x="0" y="92"/>
                      <a:pt x="0" y="92"/>
                      <a:pt x="0" y="92"/>
                    </a:cubicBezTo>
                    <a:cubicBezTo>
                      <a:pt x="0" y="94"/>
                      <a:pt x="2" y="96"/>
                      <a:pt x="4" y="96"/>
                    </a:cubicBezTo>
                    <a:cubicBezTo>
                      <a:pt x="16" y="96"/>
                      <a:pt x="16" y="96"/>
                      <a:pt x="16" y="96"/>
                    </a:cubicBezTo>
                    <a:cubicBezTo>
                      <a:pt x="24" y="96"/>
                      <a:pt x="24" y="96"/>
                      <a:pt x="24" y="96"/>
                    </a:cubicBezTo>
                    <a:cubicBezTo>
                      <a:pt x="80" y="96"/>
                      <a:pt x="80" y="96"/>
                      <a:pt x="80" y="96"/>
                    </a:cubicBezTo>
                    <a:cubicBezTo>
                      <a:pt x="88" y="96"/>
                      <a:pt x="88" y="96"/>
                      <a:pt x="88" y="96"/>
                    </a:cubicBezTo>
                    <a:cubicBezTo>
                      <a:pt x="88" y="88"/>
                      <a:pt x="88" y="88"/>
                      <a:pt x="88" y="88"/>
                    </a:cubicBezTo>
                    <a:cubicBezTo>
                      <a:pt x="88" y="40"/>
                      <a:pt x="88" y="40"/>
                      <a:pt x="88" y="40"/>
                    </a:cubicBezTo>
                    <a:cubicBezTo>
                      <a:pt x="104" y="40"/>
                      <a:pt x="104" y="40"/>
                      <a:pt x="104" y="40"/>
                    </a:cubicBezTo>
                    <a:cubicBezTo>
                      <a:pt x="104" y="88"/>
                      <a:pt x="104" y="88"/>
                      <a:pt x="104" y="88"/>
                    </a:cubicBezTo>
                    <a:cubicBezTo>
                      <a:pt x="104" y="96"/>
                      <a:pt x="104" y="96"/>
                      <a:pt x="104" y="96"/>
                    </a:cubicBezTo>
                    <a:cubicBezTo>
                      <a:pt x="112" y="96"/>
                      <a:pt x="112" y="96"/>
                      <a:pt x="112" y="96"/>
                    </a:cubicBezTo>
                    <a:cubicBezTo>
                      <a:pt x="168" y="96"/>
                      <a:pt x="168" y="96"/>
                      <a:pt x="168" y="96"/>
                    </a:cubicBezTo>
                    <a:cubicBezTo>
                      <a:pt x="176" y="96"/>
                      <a:pt x="176" y="96"/>
                      <a:pt x="176" y="96"/>
                    </a:cubicBezTo>
                    <a:cubicBezTo>
                      <a:pt x="188" y="96"/>
                      <a:pt x="188" y="96"/>
                      <a:pt x="188" y="96"/>
                    </a:cubicBezTo>
                    <a:cubicBezTo>
                      <a:pt x="190" y="96"/>
                      <a:pt x="192" y="94"/>
                      <a:pt x="192" y="92"/>
                    </a:cubicBezTo>
                    <a:cubicBezTo>
                      <a:pt x="192" y="36"/>
                      <a:pt x="192" y="36"/>
                      <a:pt x="192" y="36"/>
                    </a:cubicBezTo>
                    <a:cubicBezTo>
                      <a:pt x="192" y="34"/>
                      <a:pt x="190" y="32"/>
                      <a:pt x="188" y="32"/>
                    </a:cubicBez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5" name="Freeform 34"/>
              <p:cNvSpPr>
                <a:spLocks noEditPoints="1"/>
              </p:cNvSpPr>
              <p:nvPr/>
            </p:nvSpPr>
            <p:spPr bwMode="auto">
              <a:xfrm>
                <a:off x="4033838" y="2667000"/>
                <a:ext cx="396875" cy="215900"/>
              </a:xfrm>
              <a:custGeom>
                <a:avLst/>
                <a:gdLst>
                  <a:gd name="T0" fmla="*/ 96 w 160"/>
                  <a:gd name="T1" fmla="*/ 0 h 88"/>
                  <a:gd name="T2" fmla="*/ 88 w 160"/>
                  <a:gd name="T3" fmla="*/ 0 h 88"/>
                  <a:gd name="T4" fmla="*/ 88 w 160"/>
                  <a:gd name="T5" fmla="*/ 80 h 88"/>
                  <a:gd name="T6" fmla="*/ 72 w 160"/>
                  <a:gd name="T7" fmla="*/ 80 h 88"/>
                  <a:gd name="T8" fmla="*/ 72 w 160"/>
                  <a:gd name="T9" fmla="*/ 0 h 88"/>
                  <a:gd name="T10" fmla="*/ 64 w 160"/>
                  <a:gd name="T11" fmla="*/ 0 h 88"/>
                  <a:gd name="T12" fmla="*/ 8 w 160"/>
                  <a:gd name="T13" fmla="*/ 0 h 88"/>
                  <a:gd name="T14" fmla="*/ 0 w 160"/>
                  <a:gd name="T15" fmla="*/ 0 h 88"/>
                  <a:gd name="T16" fmla="*/ 0 w 160"/>
                  <a:gd name="T17" fmla="*/ 84 h 88"/>
                  <a:gd name="T18" fmla="*/ 4 w 160"/>
                  <a:gd name="T19" fmla="*/ 88 h 88"/>
                  <a:gd name="T20" fmla="*/ 68 w 160"/>
                  <a:gd name="T21" fmla="*/ 88 h 88"/>
                  <a:gd name="T22" fmla="*/ 156 w 160"/>
                  <a:gd name="T23" fmla="*/ 88 h 88"/>
                  <a:gd name="T24" fmla="*/ 160 w 160"/>
                  <a:gd name="T25" fmla="*/ 84 h 88"/>
                  <a:gd name="T26" fmla="*/ 160 w 160"/>
                  <a:gd name="T27" fmla="*/ 0 h 88"/>
                  <a:gd name="T28" fmla="*/ 152 w 160"/>
                  <a:gd name="T29" fmla="*/ 0 h 88"/>
                  <a:gd name="T30" fmla="*/ 96 w 160"/>
                  <a:gd name="T31" fmla="*/ 0 h 88"/>
                  <a:gd name="T32" fmla="*/ 96 w 160"/>
                  <a:gd name="T33" fmla="*/ 80 h 88"/>
                  <a:gd name="T34" fmla="*/ 96 w 160"/>
                  <a:gd name="T35" fmla="*/ 80 h 88"/>
                  <a:gd name="T36" fmla="*/ 96 w 160"/>
                  <a:gd name="T37" fmla="*/ 76 h 88"/>
                  <a:gd name="T38" fmla="*/ 96 w 160"/>
                  <a:gd name="T3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88">
                    <a:moveTo>
                      <a:pt x="96" y="0"/>
                    </a:moveTo>
                    <a:cubicBezTo>
                      <a:pt x="88" y="0"/>
                      <a:pt x="88" y="0"/>
                      <a:pt x="88" y="0"/>
                    </a:cubicBezTo>
                    <a:cubicBezTo>
                      <a:pt x="88" y="80"/>
                      <a:pt x="88" y="80"/>
                      <a:pt x="88" y="80"/>
                    </a:cubicBezTo>
                    <a:cubicBezTo>
                      <a:pt x="72" y="80"/>
                      <a:pt x="72" y="80"/>
                      <a:pt x="72" y="80"/>
                    </a:cubicBezTo>
                    <a:cubicBezTo>
                      <a:pt x="72" y="0"/>
                      <a:pt x="72" y="0"/>
                      <a:pt x="72" y="0"/>
                    </a:cubicBezTo>
                    <a:cubicBezTo>
                      <a:pt x="64" y="0"/>
                      <a:pt x="64" y="0"/>
                      <a:pt x="64" y="0"/>
                    </a:cubicBezTo>
                    <a:cubicBezTo>
                      <a:pt x="8" y="0"/>
                      <a:pt x="8" y="0"/>
                      <a:pt x="8" y="0"/>
                    </a:cubicBezTo>
                    <a:cubicBezTo>
                      <a:pt x="0" y="0"/>
                      <a:pt x="0" y="0"/>
                      <a:pt x="0" y="0"/>
                    </a:cubicBezTo>
                    <a:cubicBezTo>
                      <a:pt x="0" y="84"/>
                      <a:pt x="0" y="84"/>
                      <a:pt x="0" y="84"/>
                    </a:cubicBezTo>
                    <a:cubicBezTo>
                      <a:pt x="0" y="86"/>
                      <a:pt x="2" y="88"/>
                      <a:pt x="4" y="88"/>
                    </a:cubicBezTo>
                    <a:cubicBezTo>
                      <a:pt x="68" y="88"/>
                      <a:pt x="68" y="88"/>
                      <a:pt x="68" y="88"/>
                    </a:cubicBezTo>
                    <a:cubicBezTo>
                      <a:pt x="156" y="88"/>
                      <a:pt x="156" y="88"/>
                      <a:pt x="156" y="88"/>
                    </a:cubicBezTo>
                    <a:cubicBezTo>
                      <a:pt x="158" y="88"/>
                      <a:pt x="160" y="86"/>
                      <a:pt x="160" y="84"/>
                    </a:cubicBezTo>
                    <a:cubicBezTo>
                      <a:pt x="160" y="0"/>
                      <a:pt x="160" y="0"/>
                      <a:pt x="160" y="0"/>
                    </a:cubicBezTo>
                    <a:cubicBezTo>
                      <a:pt x="152" y="0"/>
                      <a:pt x="152" y="0"/>
                      <a:pt x="152" y="0"/>
                    </a:cubicBezTo>
                    <a:lnTo>
                      <a:pt x="96" y="0"/>
                    </a:lnTo>
                    <a:close/>
                    <a:moveTo>
                      <a:pt x="96" y="80"/>
                    </a:moveTo>
                    <a:cubicBezTo>
                      <a:pt x="96" y="80"/>
                      <a:pt x="96" y="80"/>
                      <a:pt x="96" y="80"/>
                    </a:cubicBezTo>
                    <a:cubicBezTo>
                      <a:pt x="96" y="79"/>
                      <a:pt x="96" y="77"/>
                      <a:pt x="96" y="76"/>
                    </a:cubicBezTo>
                    <a:lnTo>
                      <a:pt x="96" y="80"/>
                    </a:ln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grpSp>
          <p:nvGrpSpPr>
            <p:cNvPr id="12" name="组合 11"/>
            <p:cNvGrpSpPr/>
            <p:nvPr/>
          </p:nvGrpSpPr>
          <p:grpSpPr>
            <a:xfrm>
              <a:off x="9321193" y="3244167"/>
              <a:ext cx="473075" cy="434975"/>
              <a:chOff x="2830513" y="3594100"/>
              <a:chExt cx="473075" cy="434975"/>
            </a:xfrm>
            <a:solidFill>
              <a:schemeClr val="bg1"/>
            </a:solidFill>
          </p:grpSpPr>
          <p:sp>
            <p:nvSpPr>
              <p:cNvPr id="21" name="Freeform 42"/>
              <p:cNvSpPr>
                <a:spLocks noEditPoints="1"/>
              </p:cNvSpPr>
              <p:nvPr/>
            </p:nvSpPr>
            <p:spPr bwMode="auto">
              <a:xfrm>
                <a:off x="2830513" y="3594100"/>
                <a:ext cx="473075" cy="434975"/>
              </a:xfrm>
              <a:custGeom>
                <a:avLst/>
                <a:gdLst>
                  <a:gd name="T0" fmla="*/ 188 w 192"/>
                  <a:gd name="T1" fmla="*/ 0 h 176"/>
                  <a:gd name="T2" fmla="*/ 4 w 192"/>
                  <a:gd name="T3" fmla="*/ 0 h 176"/>
                  <a:gd name="T4" fmla="*/ 0 w 192"/>
                  <a:gd name="T5" fmla="*/ 4 h 176"/>
                  <a:gd name="T6" fmla="*/ 0 w 192"/>
                  <a:gd name="T7" fmla="*/ 172 h 176"/>
                  <a:gd name="T8" fmla="*/ 4 w 192"/>
                  <a:gd name="T9" fmla="*/ 176 h 176"/>
                  <a:gd name="T10" fmla="*/ 188 w 192"/>
                  <a:gd name="T11" fmla="*/ 176 h 176"/>
                  <a:gd name="T12" fmla="*/ 192 w 192"/>
                  <a:gd name="T13" fmla="*/ 172 h 176"/>
                  <a:gd name="T14" fmla="*/ 192 w 192"/>
                  <a:gd name="T15" fmla="*/ 4 h 176"/>
                  <a:gd name="T16" fmla="*/ 188 w 192"/>
                  <a:gd name="T17" fmla="*/ 0 h 176"/>
                  <a:gd name="T18" fmla="*/ 176 w 192"/>
                  <a:gd name="T19" fmla="*/ 132 h 176"/>
                  <a:gd name="T20" fmla="*/ 172 w 192"/>
                  <a:gd name="T21" fmla="*/ 136 h 176"/>
                  <a:gd name="T22" fmla="*/ 20 w 192"/>
                  <a:gd name="T23" fmla="*/ 136 h 176"/>
                  <a:gd name="T24" fmla="*/ 16 w 192"/>
                  <a:gd name="T25" fmla="*/ 132 h 176"/>
                  <a:gd name="T26" fmla="*/ 16 w 192"/>
                  <a:gd name="T27" fmla="*/ 20 h 176"/>
                  <a:gd name="T28" fmla="*/ 20 w 192"/>
                  <a:gd name="T29" fmla="*/ 16 h 176"/>
                  <a:gd name="T30" fmla="*/ 172 w 192"/>
                  <a:gd name="T31" fmla="*/ 16 h 176"/>
                  <a:gd name="T32" fmla="*/ 176 w 192"/>
                  <a:gd name="T33" fmla="*/ 20 h 176"/>
                  <a:gd name="T34" fmla="*/ 176 w 192"/>
                  <a:gd name="T35"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76">
                    <a:moveTo>
                      <a:pt x="188" y="0"/>
                    </a:moveTo>
                    <a:cubicBezTo>
                      <a:pt x="4" y="0"/>
                      <a:pt x="4" y="0"/>
                      <a:pt x="4" y="0"/>
                    </a:cubicBezTo>
                    <a:cubicBezTo>
                      <a:pt x="2" y="0"/>
                      <a:pt x="0" y="2"/>
                      <a:pt x="0" y="4"/>
                    </a:cubicBezTo>
                    <a:cubicBezTo>
                      <a:pt x="0" y="172"/>
                      <a:pt x="0" y="172"/>
                      <a:pt x="0" y="172"/>
                    </a:cubicBezTo>
                    <a:cubicBezTo>
                      <a:pt x="0" y="174"/>
                      <a:pt x="2" y="176"/>
                      <a:pt x="4" y="176"/>
                    </a:cubicBezTo>
                    <a:cubicBezTo>
                      <a:pt x="188" y="176"/>
                      <a:pt x="188" y="176"/>
                      <a:pt x="188" y="176"/>
                    </a:cubicBezTo>
                    <a:cubicBezTo>
                      <a:pt x="190" y="176"/>
                      <a:pt x="192" y="174"/>
                      <a:pt x="192" y="172"/>
                    </a:cubicBezTo>
                    <a:cubicBezTo>
                      <a:pt x="192" y="4"/>
                      <a:pt x="192" y="4"/>
                      <a:pt x="192" y="4"/>
                    </a:cubicBezTo>
                    <a:cubicBezTo>
                      <a:pt x="192" y="2"/>
                      <a:pt x="190" y="0"/>
                      <a:pt x="188" y="0"/>
                    </a:cubicBezTo>
                    <a:close/>
                    <a:moveTo>
                      <a:pt x="176" y="132"/>
                    </a:moveTo>
                    <a:cubicBezTo>
                      <a:pt x="176" y="134"/>
                      <a:pt x="174" y="136"/>
                      <a:pt x="172" y="136"/>
                    </a:cubicBezTo>
                    <a:cubicBezTo>
                      <a:pt x="20" y="136"/>
                      <a:pt x="20" y="136"/>
                      <a:pt x="20" y="136"/>
                    </a:cubicBezTo>
                    <a:cubicBezTo>
                      <a:pt x="18" y="136"/>
                      <a:pt x="16" y="134"/>
                      <a:pt x="16" y="132"/>
                    </a:cubicBezTo>
                    <a:cubicBezTo>
                      <a:pt x="16" y="20"/>
                      <a:pt x="16" y="20"/>
                      <a:pt x="16" y="20"/>
                    </a:cubicBezTo>
                    <a:cubicBezTo>
                      <a:pt x="16" y="18"/>
                      <a:pt x="18" y="16"/>
                      <a:pt x="20" y="16"/>
                    </a:cubicBezTo>
                    <a:cubicBezTo>
                      <a:pt x="172" y="16"/>
                      <a:pt x="172" y="16"/>
                      <a:pt x="172" y="16"/>
                    </a:cubicBezTo>
                    <a:cubicBezTo>
                      <a:pt x="174" y="16"/>
                      <a:pt x="176" y="18"/>
                      <a:pt x="176" y="20"/>
                    </a:cubicBezTo>
                    <a:lnTo>
                      <a:pt x="176" y="132"/>
                    </a:ln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2" name="Oval 43"/>
              <p:cNvSpPr>
                <a:spLocks noChangeArrowheads="1"/>
              </p:cNvSpPr>
              <p:nvPr/>
            </p:nvSpPr>
            <p:spPr bwMode="auto">
              <a:xfrm>
                <a:off x="2968625" y="3673475"/>
                <a:ext cx="79375" cy="79375"/>
              </a:xfrm>
              <a:prstGeom prst="ellipse">
                <a:avLst/>
              </a:pr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3" name="Freeform 44"/>
              <p:cNvSpPr>
                <a:spLocks noEditPoints="1"/>
              </p:cNvSpPr>
              <p:nvPr/>
            </p:nvSpPr>
            <p:spPr bwMode="auto">
              <a:xfrm>
                <a:off x="2889250" y="3727450"/>
                <a:ext cx="355600" cy="182563"/>
              </a:xfrm>
              <a:custGeom>
                <a:avLst/>
                <a:gdLst>
                  <a:gd name="T0" fmla="*/ 77 w 144"/>
                  <a:gd name="T1" fmla="*/ 7 h 74"/>
                  <a:gd name="T2" fmla="*/ 77 w 144"/>
                  <a:gd name="T3" fmla="*/ 8 h 74"/>
                  <a:gd name="T4" fmla="*/ 49 w 144"/>
                  <a:gd name="T5" fmla="*/ 36 h 74"/>
                  <a:gd name="T6" fmla="*/ 43 w 144"/>
                  <a:gd name="T7" fmla="*/ 31 h 74"/>
                  <a:gd name="T8" fmla="*/ 13 w 144"/>
                  <a:gd name="T9" fmla="*/ 32 h 74"/>
                  <a:gd name="T10" fmla="*/ 0 w 144"/>
                  <a:gd name="T11" fmla="*/ 45 h 74"/>
                  <a:gd name="T12" fmla="*/ 0 w 144"/>
                  <a:gd name="T13" fmla="*/ 56 h 74"/>
                  <a:gd name="T14" fmla="*/ 0 w 144"/>
                  <a:gd name="T15" fmla="*/ 74 h 74"/>
                  <a:gd name="T16" fmla="*/ 144 w 144"/>
                  <a:gd name="T17" fmla="*/ 74 h 74"/>
                  <a:gd name="T18" fmla="*/ 144 w 144"/>
                  <a:gd name="T19" fmla="*/ 50 h 74"/>
                  <a:gd name="T20" fmla="*/ 144 w 144"/>
                  <a:gd name="T21" fmla="*/ 40 h 74"/>
                  <a:gd name="T22" fmla="*/ 107 w 144"/>
                  <a:gd name="T23" fmla="*/ 7 h 74"/>
                  <a:gd name="T24" fmla="*/ 77 w 144"/>
                  <a:gd name="T25" fmla="*/ 7 h 74"/>
                  <a:gd name="T26" fmla="*/ 104 w 144"/>
                  <a:gd name="T27" fmla="*/ 33 h 74"/>
                  <a:gd name="T28" fmla="*/ 94 w 144"/>
                  <a:gd name="T29" fmla="*/ 27 h 74"/>
                  <a:gd name="T30" fmla="*/ 90 w 144"/>
                  <a:gd name="T31" fmla="*/ 27 h 74"/>
                  <a:gd name="T32" fmla="*/ 80 w 144"/>
                  <a:gd name="T33" fmla="*/ 33 h 74"/>
                  <a:gd name="T34" fmla="*/ 70 w 144"/>
                  <a:gd name="T35" fmla="*/ 27 h 74"/>
                  <a:gd name="T36" fmla="*/ 70 w 144"/>
                  <a:gd name="T37" fmla="*/ 26 h 74"/>
                  <a:gd name="T38" fmla="*/ 83 w 144"/>
                  <a:gd name="T39" fmla="*/ 13 h 74"/>
                  <a:gd name="T40" fmla="*/ 102 w 144"/>
                  <a:gd name="T41" fmla="*/ 13 h 74"/>
                  <a:gd name="T42" fmla="*/ 118 w 144"/>
                  <a:gd name="T43" fmla="*/ 27 h 74"/>
                  <a:gd name="T44" fmla="*/ 104 w 144"/>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74">
                    <a:moveTo>
                      <a:pt x="77" y="7"/>
                    </a:moveTo>
                    <a:cubicBezTo>
                      <a:pt x="77" y="7"/>
                      <a:pt x="77" y="7"/>
                      <a:pt x="77" y="8"/>
                    </a:cubicBezTo>
                    <a:cubicBezTo>
                      <a:pt x="49" y="36"/>
                      <a:pt x="49" y="36"/>
                      <a:pt x="49" y="36"/>
                    </a:cubicBezTo>
                    <a:cubicBezTo>
                      <a:pt x="43" y="31"/>
                      <a:pt x="43" y="31"/>
                      <a:pt x="43" y="31"/>
                    </a:cubicBezTo>
                    <a:cubicBezTo>
                      <a:pt x="35" y="24"/>
                      <a:pt x="22" y="24"/>
                      <a:pt x="13" y="32"/>
                    </a:cubicBezTo>
                    <a:cubicBezTo>
                      <a:pt x="0" y="45"/>
                      <a:pt x="0" y="45"/>
                      <a:pt x="0" y="45"/>
                    </a:cubicBezTo>
                    <a:cubicBezTo>
                      <a:pt x="0" y="56"/>
                      <a:pt x="0" y="56"/>
                      <a:pt x="0" y="56"/>
                    </a:cubicBezTo>
                    <a:cubicBezTo>
                      <a:pt x="0" y="74"/>
                      <a:pt x="0" y="74"/>
                      <a:pt x="0" y="74"/>
                    </a:cubicBezTo>
                    <a:cubicBezTo>
                      <a:pt x="144" y="74"/>
                      <a:pt x="144" y="74"/>
                      <a:pt x="144" y="74"/>
                    </a:cubicBezTo>
                    <a:cubicBezTo>
                      <a:pt x="144" y="50"/>
                      <a:pt x="144" y="50"/>
                      <a:pt x="144" y="50"/>
                    </a:cubicBezTo>
                    <a:cubicBezTo>
                      <a:pt x="144" y="40"/>
                      <a:pt x="144" y="40"/>
                      <a:pt x="144" y="40"/>
                    </a:cubicBezTo>
                    <a:cubicBezTo>
                      <a:pt x="107" y="7"/>
                      <a:pt x="107" y="7"/>
                      <a:pt x="107" y="7"/>
                    </a:cubicBezTo>
                    <a:cubicBezTo>
                      <a:pt x="99" y="0"/>
                      <a:pt x="85" y="0"/>
                      <a:pt x="77" y="7"/>
                    </a:cubicBezTo>
                    <a:close/>
                    <a:moveTo>
                      <a:pt x="104" y="33"/>
                    </a:moveTo>
                    <a:cubicBezTo>
                      <a:pt x="94" y="27"/>
                      <a:pt x="94" y="27"/>
                      <a:pt x="94" y="27"/>
                    </a:cubicBezTo>
                    <a:cubicBezTo>
                      <a:pt x="93" y="26"/>
                      <a:pt x="91" y="26"/>
                      <a:pt x="90" y="27"/>
                    </a:cubicBezTo>
                    <a:cubicBezTo>
                      <a:pt x="80" y="33"/>
                      <a:pt x="80" y="33"/>
                      <a:pt x="80" y="33"/>
                    </a:cubicBezTo>
                    <a:cubicBezTo>
                      <a:pt x="70" y="27"/>
                      <a:pt x="70" y="27"/>
                      <a:pt x="70" y="27"/>
                    </a:cubicBezTo>
                    <a:cubicBezTo>
                      <a:pt x="70" y="26"/>
                      <a:pt x="70" y="26"/>
                      <a:pt x="70" y="26"/>
                    </a:cubicBezTo>
                    <a:cubicBezTo>
                      <a:pt x="83" y="13"/>
                      <a:pt x="83" y="13"/>
                      <a:pt x="83" y="13"/>
                    </a:cubicBezTo>
                    <a:cubicBezTo>
                      <a:pt x="88" y="9"/>
                      <a:pt x="97" y="9"/>
                      <a:pt x="102" y="13"/>
                    </a:cubicBezTo>
                    <a:cubicBezTo>
                      <a:pt x="118" y="27"/>
                      <a:pt x="118" y="27"/>
                      <a:pt x="118" y="27"/>
                    </a:cubicBezTo>
                    <a:lnTo>
                      <a:pt x="104" y="33"/>
                    </a:ln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
          <p:nvSpPr>
            <p:cNvPr id="20491" name="文本框 12"/>
            <p:cNvSpPr txBox="1"/>
            <p:nvPr/>
          </p:nvSpPr>
          <p:spPr>
            <a:xfrm>
              <a:off x="3812512" y="2513092"/>
              <a:ext cx="2031325" cy="369332"/>
            </a:xfrm>
            <a:prstGeom prst="rect">
              <a:avLst/>
            </a:prstGeom>
            <a:noFill/>
            <a:ln w="9525">
              <a:noFill/>
            </a:ln>
          </p:spPr>
          <p:txBody>
            <a:bodyPr wrap="none">
              <a:spAutoFit/>
            </a:bodyPr>
            <a:lstStyle/>
            <a:p>
              <a:pPr lvl="0" eaLnBrk="1" hangingPunct="1"/>
              <a:r>
                <a:rPr lang="zh-CN" altLang="en-US" b="1" dirty="0">
                  <a:solidFill>
                    <a:srgbClr val="3B3838"/>
                  </a:solidFill>
                  <a:latin typeface="微软雅黑" panose="020B0503020204020204" pitchFamily="34" charset="-122"/>
                  <a:ea typeface="微软雅黑" panose="020B0503020204020204" pitchFamily="34" charset="-122"/>
                </a:rPr>
                <a:t>单击此处添加标题</a:t>
              </a:r>
            </a:p>
          </p:txBody>
        </p:sp>
        <p:sp>
          <p:nvSpPr>
            <p:cNvPr id="20492" name="文本框 13"/>
            <p:cNvSpPr txBox="1"/>
            <p:nvPr/>
          </p:nvSpPr>
          <p:spPr>
            <a:xfrm>
              <a:off x="1709972" y="2528196"/>
              <a:ext cx="2031325" cy="369332"/>
            </a:xfrm>
            <a:prstGeom prst="rect">
              <a:avLst/>
            </a:prstGeom>
            <a:noFill/>
            <a:ln w="9525">
              <a:noFill/>
            </a:ln>
          </p:spPr>
          <p:txBody>
            <a:bodyPr wrap="none">
              <a:spAutoFit/>
            </a:bodyPr>
            <a:lstStyle/>
            <a:p>
              <a:pPr lvl="0" eaLnBrk="1" hangingPunct="1"/>
              <a:r>
                <a:rPr lang="zh-CN" altLang="en-US" b="1" dirty="0">
                  <a:solidFill>
                    <a:srgbClr val="3B3838"/>
                  </a:solidFill>
                  <a:latin typeface="微软雅黑" panose="020B0503020204020204" pitchFamily="34" charset="-122"/>
                  <a:ea typeface="微软雅黑" panose="020B0503020204020204" pitchFamily="34" charset="-122"/>
                </a:rPr>
                <a:t>单击此处添加标题</a:t>
              </a:r>
            </a:p>
          </p:txBody>
        </p:sp>
        <p:sp>
          <p:nvSpPr>
            <p:cNvPr id="20493" name="文本框 14"/>
            <p:cNvSpPr txBox="1"/>
            <p:nvPr/>
          </p:nvSpPr>
          <p:spPr>
            <a:xfrm>
              <a:off x="6028720" y="2527402"/>
              <a:ext cx="2031325" cy="369332"/>
            </a:xfrm>
            <a:prstGeom prst="rect">
              <a:avLst/>
            </a:prstGeom>
            <a:noFill/>
            <a:ln w="9525">
              <a:noFill/>
            </a:ln>
          </p:spPr>
          <p:txBody>
            <a:bodyPr wrap="none">
              <a:spAutoFit/>
            </a:bodyPr>
            <a:lstStyle/>
            <a:p>
              <a:pPr lvl="0" eaLnBrk="1" hangingPunct="1"/>
              <a:r>
                <a:rPr lang="zh-CN" altLang="en-US" b="1" dirty="0">
                  <a:solidFill>
                    <a:srgbClr val="3B3838"/>
                  </a:solidFill>
                  <a:latin typeface="微软雅黑" panose="020B0503020204020204" pitchFamily="34" charset="-122"/>
                  <a:ea typeface="微软雅黑" panose="020B0503020204020204" pitchFamily="34" charset="-122"/>
                </a:rPr>
                <a:t>单击此处添加标题</a:t>
              </a:r>
            </a:p>
          </p:txBody>
        </p:sp>
        <p:sp>
          <p:nvSpPr>
            <p:cNvPr id="20494" name="文本框 15"/>
            <p:cNvSpPr txBox="1"/>
            <p:nvPr/>
          </p:nvSpPr>
          <p:spPr>
            <a:xfrm>
              <a:off x="8182180" y="2527402"/>
              <a:ext cx="2031325" cy="369332"/>
            </a:xfrm>
            <a:prstGeom prst="rect">
              <a:avLst/>
            </a:prstGeom>
            <a:noFill/>
            <a:ln w="9525">
              <a:noFill/>
            </a:ln>
          </p:spPr>
          <p:txBody>
            <a:bodyPr wrap="none">
              <a:spAutoFit/>
            </a:bodyPr>
            <a:lstStyle/>
            <a:p>
              <a:pPr lvl="0" eaLnBrk="1" hangingPunct="1"/>
              <a:r>
                <a:rPr lang="zh-CN" altLang="en-US" b="1" dirty="0">
                  <a:solidFill>
                    <a:srgbClr val="3B3838"/>
                  </a:solidFill>
                  <a:latin typeface="微软雅黑" panose="020B0503020204020204" pitchFamily="34" charset="-122"/>
                  <a:ea typeface="微软雅黑" panose="020B0503020204020204" pitchFamily="34" charset="-122"/>
                </a:rPr>
                <a:t>单击此处添加标题</a:t>
              </a:r>
            </a:p>
          </p:txBody>
        </p:sp>
        <p:sp>
          <p:nvSpPr>
            <p:cNvPr id="20495" name="矩形 16"/>
            <p:cNvSpPr/>
            <p:nvPr/>
          </p:nvSpPr>
          <p:spPr>
            <a:xfrm>
              <a:off x="1659110" y="4147764"/>
              <a:ext cx="2153402" cy="738654"/>
            </a:xfrm>
            <a:prstGeom prst="rect">
              <a:avLst/>
            </a:prstGeom>
            <a:noFill/>
            <a:ln w="9525">
              <a:noFill/>
            </a:ln>
          </p:spPr>
          <p:txBody>
            <a:bodyPr>
              <a:spAutoFit/>
            </a:bodyPr>
            <a:lstStyle/>
            <a:p>
              <a:pPr lvl="0" algn="ctr" eaLnBrk="1" hangingPunct="1">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此输入标题致力于专业</a:t>
              </a:r>
              <a:r>
                <a:rPr lang="en-US" altLang="zh-CN" sz="1400" dirty="0">
                  <a:solidFill>
                    <a:srgbClr val="FFFFFF"/>
                  </a:solidFill>
                  <a:latin typeface="微软雅黑" panose="020B0503020204020204" pitchFamily="34" charset="-122"/>
                  <a:ea typeface="微软雅黑" panose="020B0503020204020204" pitchFamily="34" charset="-122"/>
                </a:rPr>
                <a:t>PPT</a:t>
              </a:r>
              <a:r>
                <a:rPr lang="zh-CN" altLang="en-US" sz="1400" dirty="0">
                  <a:solidFill>
                    <a:srgbClr val="FFFFFF"/>
                  </a:solidFill>
                  <a:latin typeface="微软雅黑" panose="020B0503020204020204" pitchFamily="34" charset="-122"/>
                  <a:ea typeface="微软雅黑" panose="020B0503020204020204" pitchFamily="34" charset="-122"/>
                </a:rPr>
                <a:t>模板的发布</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20496" name="矩形 17"/>
            <p:cNvSpPr/>
            <p:nvPr/>
          </p:nvSpPr>
          <p:spPr>
            <a:xfrm>
              <a:off x="3787535" y="4166808"/>
              <a:ext cx="2153402" cy="738654"/>
            </a:xfrm>
            <a:prstGeom prst="rect">
              <a:avLst/>
            </a:prstGeom>
            <a:noFill/>
            <a:ln w="9525">
              <a:noFill/>
            </a:ln>
          </p:spPr>
          <p:txBody>
            <a:bodyPr>
              <a:spAutoFit/>
            </a:bodyPr>
            <a:lstStyle/>
            <a:p>
              <a:pPr lvl="0" algn="ctr" eaLnBrk="1" hangingPunct="1">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此输入标题致力于专业</a:t>
              </a:r>
              <a:r>
                <a:rPr lang="en-US" altLang="zh-CN" sz="1400" dirty="0">
                  <a:solidFill>
                    <a:srgbClr val="FFFFFF"/>
                  </a:solidFill>
                  <a:latin typeface="微软雅黑" panose="020B0503020204020204" pitchFamily="34" charset="-122"/>
                  <a:ea typeface="微软雅黑" panose="020B0503020204020204" pitchFamily="34" charset="-122"/>
                </a:rPr>
                <a:t>PPT</a:t>
              </a:r>
              <a:r>
                <a:rPr lang="zh-CN" altLang="en-US" sz="1400" dirty="0">
                  <a:solidFill>
                    <a:srgbClr val="FFFFFF"/>
                  </a:solidFill>
                  <a:latin typeface="微软雅黑" panose="020B0503020204020204" pitchFamily="34" charset="-122"/>
                  <a:ea typeface="微软雅黑" panose="020B0503020204020204" pitchFamily="34" charset="-122"/>
                </a:rPr>
                <a:t>模板的发布</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20497" name="矩形 18"/>
            <p:cNvSpPr/>
            <p:nvPr/>
          </p:nvSpPr>
          <p:spPr>
            <a:xfrm>
              <a:off x="6053755" y="4173095"/>
              <a:ext cx="2153402" cy="738654"/>
            </a:xfrm>
            <a:prstGeom prst="rect">
              <a:avLst/>
            </a:prstGeom>
            <a:noFill/>
            <a:ln w="9525">
              <a:noFill/>
            </a:ln>
          </p:spPr>
          <p:txBody>
            <a:bodyPr>
              <a:spAutoFit/>
            </a:bodyPr>
            <a:lstStyle/>
            <a:p>
              <a:pPr lvl="0" algn="ctr" eaLnBrk="1" hangingPunct="1">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此输入标题致力于专业</a:t>
              </a:r>
              <a:r>
                <a:rPr lang="en-US" altLang="zh-CN" sz="1400" dirty="0">
                  <a:solidFill>
                    <a:srgbClr val="FFFFFF"/>
                  </a:solidFill>
                  <a:latin typeface="微软雅黑" panose="020B0503020204020204" pitchFamily="34" charset="-122"/>
                  <a:ea typeface="微软雅黑" panose="020B0503020204020204" pitchFamily="34" charset="-122"/>
                </a:rPr>
                <a:t>PPT</a:t>
              </a:r>
              <a:r>
                <a:rPr lang="zh-CN" altLang="en-US" sz="1400" dirty="0">
                  <a:solidFill>
                    <a:srgbClr val="FFFFFF"/>
                  </a:solidFill>
                  <a:latin typeface="微软雅黑" panose="020B0503020204020204" pitchFamily="34" charset="-122"/>
                  <a:ea typeface="微软雅黑" panose="020B0503020204020204" pitchFamily="34" charset="-122"/>
                </a:rPr>
                <a:t>模板的发布</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20498" name="矩形 19"/>
            <p:cNvSpPr/>
            <p:nvPr/>
          </p:nvSpPr>
          <p:spPr>
            <a:xfrm>
              <a:off x="8182180" y="4147764"/>
              <a:ext cx="2153402" cy="738654"/>
            </a:xfrm>
            <a:prstGeom prst="rect">
              <a:avLst/>
            </a:prstGeom>
            <a:noFill/>
            <a:ln w="9525">
              <a:noFill/>
            </a:ln>
          </p:spPr>
          <p:txBody>
            <a:bodyPr>
              <a:spAutoFit/>
            </a:bodyPr>
            <a:lstStyle/>
            <a:p>
              <a:pPr lvl="0" algn="ctr" eaLnBrk="1" hangingPunct="1">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此输入标题致力于专业</a:t>
              </a:r>
              <a:r>
                <a:rPr lang="en-US" altLang="zh-CN" sz="1400" dirty="0">
                  <a:solidFill>
                    <a:srgbClr val="FFFFFF"/>
                  </a:solidFill>
                  <a:latin typeface="微软雅黑" panose="020B0503020204020204" pitchFamily="34" charset="-122"/>
                  <a:ea typeface="微软雅黑" panose="020B0503020204020204" pitchFamily="34" charset="-122"/>
                </a:rPr>
                <a:t>PPT</a:t>
              </a:r>
              <a:r>
                <a:rPr lang="zh-CN" altLang="en-US" sz="1400" dirty="0">
                  <a:solidFill>
                    <a:srgbClr val="FFFFFF"/>
                  </a:solidFill>
                  <a:latin typeface="微软雅黑" panose="020B0503020204020204" pitchFamily="34" charset="-122"/>
                  <a:ea typeface="微软雅黑" panose="020B0503020204020204" pitchFamily="34" charset="-122"/>
                </a:rPr>
                <a:t>模板的发布</a:t>
              </a:r>
              <a:endParaRPr lang="en-US" altLang="zh-CN" sz="1400"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p:cNvPicPr>
            <a:picLocks noChangeAspect="1"/>
          </p:cNvPicPr>
          <p:nvPr/>
        </p:nvPicPr>
        <p:blipFill>
          <a:blip r:embed="rId3"/>
          <a:srcRect l="-2" r="827"/>
          <a:stretch>
            <a:fillRect/>
          </a:stretch>
        </p:blipFill>
        <p:spPr>
          <a:xfrm>
            <a:off x="0" y="0"/>
            <a:ext cx="12192000" cy="6877050"/>
          </a:xfrm>
          <a:prstGeom prst="rect">
            <a:avLst/>
          </a:prstGeom>
          <a:noFill/>
          <a:ln w="9525">
            <a:noFill/>
          </a:ln>
        </p:spPr>
      </p:pic>
      <p:sp>
        <p:nvSpPr>
          <p:cNvPr id="3" name="矩形 2"/>
          <p:cNvSpPr/>
          <p:nvPr/>
        </p:nvSpPr>
        <p:spPr>
          <a:xfrm>
            <a:off x="0" y="0"/>
            <a:ext cx="12192000" cy="6858000"/>
          </a:xfrm>
          <a:prstGeom prst="rect">
            <a:avLst/>
          </a:prstGeom>
          <a:solidFill>
            <a:schemeClr val="tx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8" name="文本框 2"/>
          <p:cNvSpPr txBox="1"/>
          <p:nvPr/>
        </p:nvSpPr>
        <p:spPr>
          <a:xfrm>
            <a:off x="5372100" y="1925638"/>
            <a:ext cx="2655888"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chemeClr val="bg1"/>
                </a:solidFill>
                <a:latin typeface="微软雅黑" panose="020B0503020204020204" pitchFamily="34" charset="-122"/>
                <a:ea typeface="微软雅黑" panose="020B0503020204020204" pitchFamily="34" charset="-122"/>
              </a:rPr>
              <a:t>单击</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sp>
        <p:nvSpPr>
          <p:cNvPr id="21509" name="文本框 3"/>
          <p:cNvSpPr txBox="1"/>
          <p:nvPr/>
        </p:nvSpPr>
        <p:spPr>
          <a:xfrm>
            <a:off x="5908675" y="2941638"/>
            <a:ext cx="2425700"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rgbClr val="34A7D7"/>
                </a:solidFill>
                <a:latin typeface="微软雅黑" panose="020B0503020204020204" pitchFamily="34" charset="-122"/>
                <a:ea typeface="微软雅黑" panose="020B0503020204020204" pitchFamily="34" charset="-122"/>
              </a:rPr>
              <a:t>此处</a:t>
            </a:r>
          </a:p>
        </p:txBody>
      </p:sp>
      <p:sp>
        <p:nvSpPr>
          <p:cNvPr id="21510" name="文本框 4"/>
          <p:cNvSpPr txBox="1"/>
          <p:nvPr/>
        </p:nvSpPr>
        <p:spPr>
          <a:xfrm>
            <a:off x="6418263" y="4049713"/>
            <a:ext cx="4279900"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chemeClr val="bg1"/>
                </a:solidFill>
                <a:latin typeface="微软雅黑" panose="020B0503020204020204" pitchFamily="34" charset="-122"/>
                <a:ea typeface="微软雅黑" panose="020B0503020204020204" pitchFamily="34" charset="-122"/>
              </a:rPr>
              <a:t>添加标题</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grpSp>
        <p:nvGrpSpPr>
          <p:cNvPr id="21511" name="组合 5"/>
          <p:cNvGrpSpPr/>
          <p:nvPr/>
        </p:nvGrpSpPr>
        <p:grpSpPr>
          <a:xfrm>
            <a:off x="1420813" y="442913"/>
            <a:ext cx="5646737" cy="5992812"/>
            <a:chOff x="272587" y="564807"/>
            <a:chExt cx="4676783" cy="5992245"/>
          </a:xfrm>
        </p:grpSpPr>
        <p:sp>
          <p:nvSpPr>
            <p:cNvPr id="49" name="平行四边形 48"/>
            <p:cNvSpPr/>
            <p:nvPr/>
          </p:nvSpPr>
          <p:spPr>
            <a:xfrm flipH="1">
              <a:off x="272587" y="564807"/>
              <a:ext cx="3402731" cy="5531914"/>
            </a:xfrm>
            <a:prstGeom prst="parallelogram">
              <a:avLst>
                <a:gd name="adj" fmla="val 60369"/>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flipH="1">
              <a:off x="2016026" y="1450548"/>
              <a:ext cx="2933344" cy="5106504"/>
            </a:xfrm>
            <a:prstGeom prst="parallelogram">
              <a:avLst>
                <a:gd name="adj" fmla="val 65908"/>
              </a:avLst>
            </a:prstGeom>
            <a:solidFill>
              <a:srgbClr val="31A7D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pic>
        <p:nvPicPr>
          <p:cNvPr id="21512" name="图片 23"/>
          <p:cNvPicPr>
            <a:picLocks noChangeAspect="1"/>
          </p:cNvPicPr>
          <p:nvPr/>
        </p:nvPicPr>
        <p:blipFill>
          <a:blip r:embed="rId4"/>
          <a:stretch>
            <a:fillRect/>
          </a:stretch>
        </p:blipFill>
        <p:spPr>
          <a:xfrm>
            <a:off x="1985963" y="1828800"/>
            <a:ext cx="3311525" cy="38163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531"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grpSp>
        <p:nvGrpSpPr>
          <p:cNvPr id="22532" name="组合 5"/>
          <p:cNvGrpSpPr/>
          <p:nvPr/>
        </p:nvGrpSpPr>
        <p:grpSpPr>
          <a:xfrm>
            <a:off x="4254500" y="-9525"/>
            <a:ext cx="3635375" cy="1287463"/>
            <a:chOff x="4634947" y="0"/>
            <a:chExt cx="2926080" cy="1036320"/>
          </a:xfrm>
        </p:grpSpPr>
        <p:cxnSp>
          <p:nvCxnSpPr>
            <p:cNvPr id="7" name="直接连接符 6"/>
            <p:cNvCxnSpPr/>
            <p:nvPr/>
          </p:nvCxnSpPr>
          <p:spPr>
            <a:xfrm flipH="1">
              <a:off x="5732227" y="141962"/>
              <a:ext cx="388620" cy="2866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6155137" y="162030"/>
              <a:ext cx="336872" cy="26661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6021787" y="0"/>
              <a:ext cx="198120" cy="198120"/>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矩形 9"/>
            <p:cNvSpPr/>
            <p:nvPr/>
          </p:nvSpPr>
          <p:spPr>
            <a:xfrm>
              <a:off x="4634947" y="428644"/>
              <a:ext cx="2926080" cy="607676"/>
            </a:xfrm>
            <a:prstGeom prst="rect">
              <a:avLst/>
            </a:prstGeom>
            <a:solidFill>
              <a:schemeClr val="tx1">
                <a:lumMod val="65000"/>
                <a:lumOff val="35000"/>
              </a:schemeClr>
            </a:solidFill>
            <a:ln>
              <a:noFill/>
            </a:ln>
            <a:effectLst>
              <a:outerShdw blurRad="152400" dist="25400" dir="54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546" name="文本框 10"/>
            <p:cNvSpPr txBox="1"/>
            <p:nvPr/>
          </p:nvSpPr>
          <p:spPr>
            <a:xfrm>
              <a:off x="5367400" y="546732"/>
              <a:ext cx="1705014" cy="461665"/>
            </a:xfrm>
            <a:prstGeom prst="rect">
              <a:avLst/>
            </a:prstGeom>
            <a:noFill/>
            <a:ln w="9525">
              <a:noFill/>
            </a:ln>
          </p:spPr>
          <p:txBody>
            <a:bodyPr>
              <a:spAutoFit/>
            </a:bodyPr>
            <a:lstStyle/>
            <a:p>
              <a:pPr lvl="0" eaLnBrk="1" hangingPunct="1"/>
              <a:r>
                <a:rPr lang="zh-CN" altLang="en-US" sz="2400" b="1" dirty="0">
                  <a:solidFill>
                    <a:srgbClr val="FFFFFF"/>
                  </a:solidFill>
                  <a:latin typeface="微软雅黑" panose="020B0503020204020204" pitchFamily="34" charset="-122"/>
                  <a:ea typeface="微软雅黑" panose="020B0503020204020204" pitchFamily="34" charset="-122"/>
                </a:rPr>
                <a:t>添加标题</a:t>
              </a:r>
            </a:p>
          </p:txBody>
        </p:sp>
      </p:grpSp>
      <p:grpSp>
        <p:nvGrpSpPr>
          <p:cNvPr id="22533" name="组合 11"/>
          <p:cNvGrpSpPr/>
          <p:nvPr/>
        </p:nvGrpSpPr>
        <p:grpSpPr>
          <a:xfrm>
            <a:off x="0" y="1917700"/>
            <a:ext cx="12192000" cy="4378325"/>
            <a:chOff x="0" y="1894505"/>
            <a:chExt cx="12192000" cy="4378187"/>
          </a:xfrm>
        </p:grpSpPr>
        <p:sp>
          <p:nvSpPr>
            <p:cNvPr id="13" name="矩形 12"/>
            <p:cNvSpPr/>
            <p:nvPr/>
          </p:nvSpPr>
          <p:spPr>
            <a:xfrm>
              <a:off x="5459998" y="1894505"/>
              <a:ext cx="6732002" cy="4378187"/>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14" name="图片 13"/>
            <p:cNvPicPr>
              <a:picLocks noChangeAspect="1"/>
            </p:cNvPicPr>
            <p:nvPr/>
          </p:nvPicPr>
          <p:blipFill>
            <a:blip r:embed="rId3"/>
            <a:srcRect l="17038"/>
            <a:stretch>
              <a:fillRect/>
            </a:stretch>
          </p:blipFill>
          <p:spPr>
            <a:xfrm>
              <a:off x="0" y="1894505"/>
              <a:ext cx="5459998" cy="4378187"/>
            </a:xfrm>
            <a:custGeom>
              <a:avLst/>
              <a:gdLst>
                <a:gd name="connsiteX0" fmla="*/ 0 w 5459998"/>
                <a:gd name="connsiteY0" fmla="*/ 0 h 4378187"/>
                <a:gd name="connsiteX1" fmla="*/ 5459998 w 5459998"/>
                <a:gd name="connsiteY1" fmla="*/ 0 h 4378187"/>
                <a:gd name="connsiteX2" fmla="*/ 5459998 w 5459998"/>
                <a:gd name="connsiteY2" fmla="*/ 4378187 h 4378187"/>
                <a:gd name="connsiteX3" fmla="*/ 0 w 5459998"/>
                <a:gd name="connsiteY3" fmla="*/ 4378187 h 4378187"/>
              </a:gdLst>
              <a:ahLst/>
              <a:cxnLst>
                <a:cxn ang="0">
                  <a:pos x="connsiteX0" y="connsiteY0"/>
                </a:cxn>
                <a:cxn ang="0">
                  <a:pos x="connsiteX1" y="connsiteY1"/>
                </a:cxn>
                <a:cxn ang="0">
                  <a:pos x="connsiteX2" y="connsiteY2"/>
                </a:cxn>
                <a:cxn ang="0">
                  <a:pos x="connsiteX3" y="connsiteY3"/>
                </a:cxn>
              </a:cxnLst>
              <a:rect l="l" t="t" r="r" b="b"/>
              <a:pathLst>
                <a:path w="5459998" h="4378187">
                  <a:moveTo>
                    <a:pt x="0" y="0"/>
                  </a:moveTo>
                  <a:lnTo>
                    <a:pt x="5459998" y="0"/>
                  </a:lnTo>
                  <a:lnTo>
                    <a:pt x="5459998" y="4378187"/>
                  </a:lnTo>
                  <a:lnTo>
                    <a:pt x="0" y="4378187"/>
                  </a:lnTo>
                  <a:close/>
                </a:path>
              </a:pathLst>
            </a:custGeom>
          </p:spPr>
        </p:pic>
        <p:sp>
          <p:nvSpPr>
            <p:cNvPr id="22536" name="文本框 14"/>
            <p:cNvSpPr txBox="1"/>
            <p:nvPr/>
          </p:nvSpPr>
          <p:spPr>
            <a:xfrm>
              <a:off x="5947540" y="2543280"/>
              <a:ext cx="3022839" cy="461665"/>
            </a:xfrm>
            <a:prstGeom prst="rect">
              <a:avLst/>
            </a:prstGeom>
            <a:noFill/>
            <a:ln w="9525">
              <a:noFill/>
            </a:ln>
          </p:spPr>
          <p:txBody>
            <a:bodyPr>
              <a:spAutoFit/>
            </a:bodyPr>
            <a:lstStyle/>
            <a:p>
              <a:pPr lvl="0" eaLnBrk="1" hangingPunct="1"/>
              <a:r>
                <a:rPr lang="zh-CN" altLang="en-US" sz="2400" b="1" dirty="0">
                  <a:solidFill>
                    <a:srgbClr val="FFFFFF"/>
                  </a:solidFill>
                  <a:latin typeface="微软雅黑" panose="020B0503020204020204" pitchFamily="34" charset="-122"/>
                  <a:ea typeface="微软雅黑" panose="020B0503020204020204" pitchFamily="34" charset="-122"/>
                </a:rPr>
                <a:t>单击此处添加标题</a:t>
              </a:r>
            </a:p>
          </p:txBody>
        </p:sp>
        <p:cxnSp>
          <p:nvCxnSpPr>
            <p:cNvPr id="16" name="直接连接符 15"/>
            <p:cNvCxnSpPr/>
            <p:nvPr/>
          </p:nvCxnSpPr>
          <p:spPr>
            <a:xfrm>
              <a:off x="6072800" y="3211951"/>
              <a:ext cx="3737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538" name="矩形 16"/>
            <p:cNvSpPr/>
            <p:nvPr/>
          </p:nvSpPr>
          <p:spPr>
            <a:xfrm>
              <a:off x="5947540" y="3527184"/>
              <a:ext cx="5570949" cy="523204"/>
            </a:xfrm>
            <a:prstGeom prst="rect">
              <a:avLst/>
            </a:prstGeom>
            <a:noFill/>
            <a:ln w="9525">
              <a:noFill/>
            </a:ln>
          </p:spPr>
          <p:txBody>
            <a:bodyPr>
              <a:spAutoFit/>
            </a:bodyPr>
            <a:lstStyle/>
            <a:p>
              <a:pPr lvl="0" eaLnBrk="1" hangingPunct="1"/>
              <a:r>
                <a:rPr lang="zh-CN" altLang="en-US" sz="1400" dirty="0">
                  <a:solidFill>
                    <a:srgbClr val="FFFFFF"/>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单击此处输入标题单击此处输入标题单击此处输入标题单击此处输入标题单击此处输入标题。专业的团队，完善的售后，热情的服务</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22539" name="矩形 17"/>
            <p:cNvSpPr/>
            <p:nvPr/>
          </p:nvSpPr>
          <p:spPr>
            <a:xfrm>
              <a:off x="5947540" y="4530606"/>
              <a:ext cx="5570949" cy="523204"/>
            </a:xfrm>
            <a:prstGeom prst="rect">
              <a:avLst/>
            </a:prstGeom>
            <a:noFill/>
            <a:ln w="9525">
              <a:noFill/>
            </a:ln>
          </p:spPr>
          <p:txBody>
            <a:bodyPr>
              <a:spAutoFit/>
            </a:bodyPr>
            <a:lstStyle/>
            <a:p>
              <a:pPr lvl="0" eaLnBrk="1" hangingPunct="1"/>
              <a:r>
                <a:rPr lang="zh-CN" altLang="en-US" sz="1400" dirty="0">
                  <a:solidFill>
                    <a:srgbClr val="FFFFFF"/>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单击此处输入标题单击此处输入标题单击此处输入标题单击此处输入标题单击此处输入标题。专业的团队，完善的售后，热情的服务</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p:nvPr/>
          </p:nvSpPr>
          <p:spPr>
            <a:xfrm>
              <a:off x="5764477" y="3595362"/>
              <a:ext cx="183063" cy="183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椭圆 19"/>
            <p:cNvSpPr/>
            <p:nvPr/>
          </p:nvSpPr>
          <p:spPr>
            <a:xfrm>
              <a:off x="5764476" y="4602332"/>
              <a:ext cx="183063" cy="183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555"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sp>
        <p:nvSpPr>
          <p:cNvPr id="23556" name="文本框 5"/>
          <p:cNvSpPr txBox="1"/>
          <p:nvPr/>
        </p:nvSpPr>
        <p:spPr>
          <a:xfrm>
            <a:off x="1335088" y="2559050"/>
            <a:ext cx="1960562" cy="1016000"/>
          </a:xfrm>
          <a:prstGeom prst="rect">
            <a:avLst/>
          </a:prstGeom>
          <a:noFill/>
          <a:ln w="9525">
            <a:noFill/>
          </a:ln>
        </p:spPr>
        <p:txBody>
          <a:bodyPr>
            <a:spAutoFit/>
          </a:bodyPr>
          <a:lstStyle/>
          <a:p>
            <a:pPr lvl="0" algn="ct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400" b="1" dirty="0">
              <a:solidFill>
                <a:srgbClr val="000000"/>
              </a:solidFill>
              <a:latin typeface="微软雅黑" panose="020B0503020204020204" pitchFamily="34" charset="-122"/>
              <a:ea typeface="微软雅黑" panose="020B0503020204020204" pitchFamily="34" charset="-122"/>
            </a:endParaRPr>
          </a:p>
          <a:p>
            <a:pPr lvl="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此输入标题致力于专业的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模板的发布，课件及汇报</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的美化，</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个性定制服务。</a:t>
            </a:r>
          </a:p>
        </p:txBody>
      </p:sp>
      <p:grpSp>
        <p:nvGrpSpPr>
          <p:cNvPr id="7" name="组合 4"/>
          <p:cNvGrpSpPr/>
          <p:nvPr/>
        </p:nvGrpSpPr>
        <p:grpSpPr bwMode="auto">
          <a:xfrm>
            <a:off x="4318300" y="1456800"/>
            <a:ext cx="946375" cy="740113"/>
            <a:chOff x="2107983" y="1452288"/>
            <a:chExt cx="634903" cy="496268"/>
          </a:xfrm>
          <a:solidFill>
            <a:srgbClr val="31A7D7"/>
          </a:solidFill>
        </p:grpSpPr>
        <p:sp>
          <p:nvSpPr>
            <p:cNvPr id="8" name="Freeform 110"/>
            <p:cNvSpPr>
              <a:spLocks noEditPoints="1"/>
            </p:cNvSpPr>
            <p:nvPr/>
          </p:nvSpPr>
          <p:spPr bwMode="auto">
            <a:xfrm>
              <a:off x="2183955" y="1459067"/>
              <a:ext cx="472107" cy="301015"/>
            </a:xfrm>
            <a:custGeom>
              <a:avLst/>
              <a:gdLst>
                <a:gd name="T0" fmla="*/ 51 w 55"/>
                <a:gd name="T1" fmla="*/ 0 h 35"/>
                <a:gd name="T2" fmla="*/ 4 w 55"/>
                <a:gd name="T3" fmla="*/ 0 h 35"/>
                <a:gd name="T4" fmla="*/ 0 w 55"/>
                <a:gd name="T5" fmla="*/ 4 h 35"/>
                <a:gd name="T6" fmla="*/ 0 w 55"/>
                <a:gd name="T7" fmla="*/ 31 h 35"/>
                <a:gd name="T8" fmla="*/ 4 w 55"/>
                <a:gd name="T9" fmla="*/ 35 h 35"/>
                <a:gd name="T10" fmla="*/ 51 w 55"/>
                <a:gd name="T11" fmla="*/ 35 h 35"/>
                <a:gd name="T12" fmla="*/ 55 w 55"/>
                <a:gd name="T13" fmla="*/ 31 h 35"/>
                <a:gd name="T14" fmla="*/ 55 w 55"/>
                <a:gd name="T15" fmla="*/ 4 h 35"/>
                <a:gd name="T16" fmla="*/ 51 w 55"/>
                <a:gd name="T17" fmla="*/ 0 h 35"/>
                <a:gd name="T18" fmla="*/ 49 w 55"/>
                <a:gd name="T19" fmla="*/ 28 h 35"/>
                <a:gd name="T20" fmla="*/ 46 w 55"/>
                <a:gd name="T21" fmla="*/ 31 h 35"/>
                <a:gd name="T22" fmla="*/ 9 w 55"/>
                <a:gd name="T23" fmla="*/ 31 h 35"/>
                <a:gd name="T24" fmla="*/ 6 w 55"/>
                <a:gd name="T25" fmla="*/ 28 h 35"/>
                <a:gd name="T26" fmla="*/ 6 w 55"/>
                <a:gd name="T27" fmla="*/ 8 h 35"/>
                <a:gd name="T28" fmla="*/ 9 w 55"/>
                <a:gd name="T29" fmla="*/ 5 h 35"/>
                <a:gd name="T30" fmla="*/ 46 w 55"/>
                <a:gd name="T31" fmla="*/ 5 h 35"/>
                <a:gd name="T32" fmla="*/ 49 w 55"/>
                <a:gd name="T33" fmla="*/ 8 h 35"/>
                <a:gd name="T34" fmla="*/ 49 w 55"/>
                <a:gd name="T35"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35">
                  <a:moveTo>
                    <a:pt x="51" y="0"/>
                  </a:moveTo>
                  <a:cubicBezTo>
                    <a:pt x="4" y="0"/>
                    <a:pt x="4" y="0"/>
                    <a:pt x="4" y="0"/>
                  </a:cubicBezTo>
                  <a:cubicBezTo>
                    <a:pt x="1" y="0"/>
                    <a:pt x="0" y="2"/>
                    <a:pt x="0" y="4"/>
                  </a:cubicBezTo>
                  <a:cubicBezTo>
                    <a:pt x="0" y="31"/>
                    <a:pt x="0" y="31"/>
                    <a:pt x="0" y="31"/>
                  </a:cubicBezTo>
                  <a:cubicBezTo>
                    <a:pt x="0" y="34"/>
                    <a:pt x="1" y="35"/>
                    <a:pt x="4" y="35"/>
                  </a:cubicBezTo>
                  <a:cubicBezTo>
                    <a:pt x="51" y="35"/>
                    <a:pt x="51" y="35"/>
                    <a:pt x="51" y="35"/>
                  </a:cubicBezTo>
                  <a:cubicBezTo>
                    <a:pt x="54" y="35"/>
                    <a:pt x="55" y="34"/>
                    <a:pt x="55" y="31"/>
                  </a:cubicBezTo>
                  <a:cubicBezTo>
                    <a:pt x="55" y="4"/>
                    <a:pt x="55" y="4"/>
                    <a:pt x="55" y="4"/>
                  </a:cubicBezTo>
                  <a:cubicBezTo>
                    <a:pt x="55" y="2"/>
                    <a:pt x="54" y="0"/>
                    <a:pt x="51" y="0"/>
                  </a:cubicBezTo>
                  <a:close/>
                  <a:moveTo>
                    <a:pt x="49" y="28"/>
                  </a:moveTo>
                  <a:cubicBezTo>
                    <a:pt x="49" y="29"/>
                    <a:pt x="48" y="31"/>
                    <a:pt x="46" y="31"/>
                  </a:cubicBezTo>
                  <a:cubicBezTo>
                    <a:pt x="9" y="31"/>
                    <a:pt x="9" y="31"/>
                    <a:pt x="9" y="31"/>
                  </a:cubicBezTo>
                  <a:cubicBezTo>
                    <a:pt x="7" y="31"/>
                    <a:pt x="6" y="29"/>
                    <a:pt x="6" y="28"/>
                  </a:cubicBezTo>
                  <a:cubicBezTo>
                    <a:pt x="6" y="8"/>
                    <a:pt x="6" y="8"/>
                    <a:pt x="6" y="8"/>
                  </a:cubicBezTo>
                  <a:cubicBezTo>
                    <a:pt x="6" y="7"/>
                    <a:pt x="7" y="5"/>
                    <a:pt x="9" y="5"/>
                  </a:cubicBezTo>
                  <a:cubicBezTo>
                    <a:pt x="46" y="5"/>
                    <a:pt x="46" y="5"/>
                    <a:pt x="46" y="5"/>
                  </a:cubicBezTo>
                  <a:cubicBezTo>
                    <a:pt x="48" y="5"/>
                    <a:pt x="49" y="7"/>
                    <a:pt x="49" y="8"/>
                  </a:cubicBezTo>
                  <a:lnTo>
                    <a:pt x="4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9" name="Freeform 111"/>
            <p:cNvSpPr>
              <a:spLocks noEditPoints="1"/>
            </p:cNvSpPr>
            <p:nvPr/>
          </p:nvSpPr>
          <p:spPr bwMode="auto">
            <a:xfrm>
              <a:off x="2107983" y="1777710"/>
              <a:ext cx="624050" cy="170846"/>
            </a:xfrm>
            <a:custGeom>
              <a:avLst/>
              <a:gdLst>
                <a:gd name="T0" fmla="*/ 66 w 73"/>
                <a:gd name="T1" fmla="*/ 3 h 20"/>
                <a:gd name="T2" fmla="*/ 63 w 73"/>
                <a:gd name="T3" fmla="*/ 0 h 20"/>
                <a:gd name="T4" fmla="*/ 10 w 73"/>
                <a:gd name="T5" fmla="*/ 0 h 20"/>
                <a:gd name="T6" fmla="*/ 6 w 73"/>
                <a:gd name="T7" fmla="*/ 4 h 20"/>
                <a:gd name="T8" fmla="*/ 1 w 73"/>
                <a:gd name="T9" fmla="*/ 14 h 20"/>
                <a:gd name="T10" fmla="*/ 72 w 73"/>
                <a:gd name="T11" fmla="*/ 14 h 20"/>
                <a:gd name="T12" fmla="*/ 66 w 73"/>
                <a:gd name="T13" fmla="*/ 3 h 20"/>
                <a:gd name="T14" fmla="*/ 25 w 73"/>
                <a:gd name="T15" fmla="*/ 12 h 20"/>
                <a:gd name="T16" fmla="*/ 26 w 73"/>
                <a:gd name="T17" fmla="*/ 9 h 20"/>
                <a:gd name="T18" fmla="*/ 46 w 73"/>
                <a:gd name="T19" fmla="*/ 9 h 20"/>
                <a:gd name="T20" fmla="*/ 48 w 73"/>
                <a:gd name="T21" fmla="*/ 12 h 20"/>
                <a:gd name="T22" fmla="*/ 25 w 73"/>
                <a:gd name="T23" fmla="*/ 12 h 20"/>
                <a:gd name="T24" fmla="*/ 62 w 73"/>
                <a:gd name="T25" fmla="*/ 7 h 20"/>
                <a:gd name="T26" fmla="*/ 11 w 73"/>
                <a:gd name="T27" fmla="*/ 7 h 20"/>
                <a:gd name="T28" fmla="*/ 9 w 73"/>
                <a:gd name="T29" fmla="*/ 6 h 20"/>
                <a:gd name="T30" fmla="*/ 10 w 73"/>
                <a:gd name="T31" fmla="*/ 4 h 20"/>
                <a:gd name="T32" fmla="*/ 13 w 73"/>
                <a:gd name="T33" fmla="*/ 2 h 20"/>
                <a:gd name="T34" fmla="*/ 61 w 73"/>
                <a:gd name="T35" fmla="*/ 2 h 20"/>
                <a:gd name="T36" fmla="*/ 63 w 73"/>
                <a:gd name="T37" fmla="*/ 4 h 20"/>
                <a:gd name="T38" fmla="*/ 64 w 73"/>
                <a:gd name="T39" fmla="*/ 6 h 20"/>
                <a:gd name="T40" fmla="*/ 62 w 73"/>
                <a:gd name="T41" fmla="*/ 7 h 20"/>
                <a:gd name="T42" fmla="*/ 0 w 73"/>
                <a:gd name="T43" fmla="*/ 16 h 20"/>
                <a:gd name="T44" fmla="*/ 3 w 73"/>
                <a:gd name="T45" fmla="*/ 20 h 20"/>
                <a:gd name="T46" fmla="*/ 70 w 73"/>
                <a:gd name="T47" fmla="*/ 20 h 20"/>
                <a:gd name="T48" fmla="*/ 73 w 73"/>
                <a:gd name="T49" fmla="*/ 16 h 20"/>
                <a:gd name="T50" fmla="*/ 0 w 73"/>
                <a:gd name="T51"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20">
                  <a:moveTo>
                    <a:pt x="66" y="3"/>
                  </a:moveTo>
                  <a:cubicBezTo>
                    <a:pt x="66" y="2"/>
                    <a:pt x="65" y="0"/>
                    <a:pt x="63" y="0"/>
                  </a:cubicBezTo>
                  <a:cubicBezTo>
                    <a:pt x="10" y="0"/>
                    <a:pt x="10" y="0"/>
                    <a:pt x="10" y="0"/>
                  </a:cubicBezTo>
                  <a:cubicBezTo>
                    <a:pt x="8" y="0"/>
                    <a:pt x="7" y="2"/>
                    <a:pt x="6" y="4"/>
                  </a:cubicBezTo>
                  <a:cubicBezTo>
                    <a:pt x="1" y="14"/>
                    <a:pt x="1" y="14"/>
                    <a:pt x="1" y="14"/>
                  </a:cubicBezTo>
                  <a:cubicBezTo>
                    <a:pt x="72" y="14"/>
                    <a:pt x="72" y="14"/>
                    <a:pt x="72" y="14"/>
                  </a:cubicBezTo>
                  <a:lnTo>
                    <a:pt x="66" y="3"/>
                  </a:lnTo>
                  <a:close/>
                  <a:moveTo>
                    <a:pt x="25" y="12"/>
                  </a:moveTo>
                  <a:cubicBezTo>
                    <a:pt x="26" y="9"/>
                    <a:pt x="26" y="9"/>
                    <a:pt x="26" y="9"/>
                  </a:cubicBezTo>
                  <a:cubicBezTo>
                    <a:pt x="46" y="9"/>
                    <a:pt x="46" y="9"/>
                    <a:pt x="46" y="9"/>
                  </a:cubicBezTo>
                  <a:cubicBezTo>
                    <a:pt x="48" y="12"/>
                    <a:pt x="48" y="12"/>
                    <a:pt x="48" y="12"/>
                  </a:cubicBezTo>
                  <a:lnTo>
                    <a:pt x="25" y="12"/>
                  </a:lnTo>
                  <a:close/>
                  <a:moveTo>
                    <a:pt x="62" y="7"/>
                  </a:moveTo>
                  <a:cubicBezTo>
                    <a:pt x="11" y="7"/>
                    <a:pt x="11" y="7"/>
                    <a:pt x="11" y="7"/>
                  </a:cubicBezTo>
                  <a:cubicBezTo>
                    <a:pt x="9" y="7"/>
                    <a:pt x="8" y="7"/>
                    <a:pt x="9" y="6"/>
                  </a:cubicBezTo>
                  <a:cubicBezTo>
                    <a:pt x="10" y="4"/>
                    <a:pt x="10" y="4"/>
                    <a:pt x="10" y="4"/>
                  </a:cubicBezTo>
                  <a:cubicBezTo>
                    <a:pt x="10" y="3"/>
                    <a:pt x="11" y="2"/>
                    <a:pt x="13" y="2"/>
                  </a:cubicBezTo>
                  <a:cubicBezTo>
                    <a:pt x="61" y="2"/>
                    <a:pt x="61" y="2"/>
                    <a:pt x="61" y="2"/>
                  </a:cubicBezTo>
                  <a:cubicBezTo>
                    <a:pt x="62" y="2"/>
                    <a:pt x="63" y="3"/>
                    <a:pt x="63" y="4"/>
                  </a:cubicBezTo>
                  <a:cubicBezTo>
                    <a:pt x="64" y="6"/>
                    <a:pt x="64" y="6"/>
                    <a:pt x="64" y="6"/>
                  </a:cubicBezTo>
                  <a:cubicBezTo>
                    <a:pt x="65" y="7"/>
                    <a:pt x="64" y="7"/>
                    <a:pt x="62" y="7"/>
                  </a:cubicBezTo>
                  <a:close/>
                  <a:moveTo>
                    <a:pt x="0" y="16"/>
                  </a:moveTo>
                  <a:cubicBezTo>
                    <a:pt x="0" y="16"/>
                    <a:pt x="1" y="17"/>
                    <a:pt x="3" y="20"/>
                  </a:cubicBezTo>
                  <a:cubicBezTo>
                    <a:pt x="70" y="20"/>
                    <a:pt x="70" y="20"/>
                    <a:pt x="70" y="20"/>
                  </a:cubicBezTo>
                  <a:cubicBezTo>
                    <a:pt x="72" y="17"/>
                    <a:pt x="73" y="16"/>
                    <a:pt x="73" y="16"/>
                  </a:cubicBez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10" name="Freeform 112"/>
            <p:cNvSpPr>
              <a:spLocks noEditPoints="1"/>
            </p:cNvSpPr>
            <p:nvPr/>
          </p:nvSpPr>
          <p:spPr bwMode="auto">
            <a:xfrm>
              <a:off x="2192095" y="1452288"/>
              <a:ext cx="481604" cy="301015"/>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11" name="Freeform 113"/>
            <p:cNvSpPr>
              <a:spLocks noEditPoints="1"/>
            </p:cNvSpPr>
            <p:nvPr/>
          </p:nvSpPr>
          <p:spPr bwMode="auto">
            <a:xfrm>
              <a:off x="2116123" y="1766862"/>
              <a:ext cx="626763" cy="164066"/>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grpSp>
      <p:grpSp>
        <p:nvGrpSpPr>
          <p:cNvPr id="12" name="组合 12"/>
          <p:cNvGrpSpPr/>
          <p:nvPr/>
        </p:nvGrpSpPr>
        <p:grpSpPr bwMode="auto">
          <a:xfrm>
            <a:off x="1898841" y="1419446"/>
            <a:ext cx="562571" cy="863666"/>
            <a:chOff x="1190518" y="1426525"/>
            <a:chExt cx="385283" cy="591183"/>
          </a:xfrm>
          <a:solidFill>
            <a:srgbClr val="31A7D7"/>
          </a:solidFill>
        </p:grpSpPr>
        <p:sp>
          <p:nvSpPr>
            <p:cNvPr id="13" name="Freeform 117"/>
            <p:cNvSpPr>
              <a:spLocks noEditPoints="1"/>
            </p:cNvSpPr>
            <p:nvPr/>
          </p:nvSpPr>
          <p:spPr bwMode="auto">
            <a:xfrm>
              <a:off x="1190518" y="1433305"/>
              <a:ext cx="377143" cy="584403"/>
            </a:xfrm>
            <a:custGeom>
              <a:avLst/>
              <a:gdLst>
                <a:gd name="T0" fmla="*/ 35 w 44"/>
                <a:gd name="T1" fmla="*/ 0 h 68"/>
                <a:gd name="T2" fmla="*/ 9 w 44"/>
                <a:gd name="T3" fmla="*/ 0 h 68"/>
                <a:gd name="T4" fmla="*/ 0 w 44"/>
                <a:gd name="T5" fmla="*/ 9 h 68"/>
                <a:gd name="T6" fmla="*/ 0 w 44"/>
                <a:gd name="T7" fmla="*/ 59 h 68"/>
                <a:gd name="T8" fmla="*/ 9 w 44"/>
                <a:gd name="T9" fmla="*/ 68 h 68"/>
                <a:gd name="T10" fmla="*/ 35 w 44"/>
                <a:gd name="T11" fmla="*/ 68 h 68"/>
                <a:gd name="T12" fmla="*/ 44 w 44"/>
                <a:gd name="T13" fmla="*/ 59 h 68"/>
                <a:gd name="T14" fmla="*/ 44 w 44"/>
                <a:gd name="T15" fmla="*/ 9 h 68"/>
                <a:gd name="T16" fmla="*/ 35 w 44"/>
                <a:gd name="T17" fmla="*/ 0 h 68"/>
                <a:gd name="T18" fmla="*/ 22 w 44"/>
                <a:gd name="T19" fmla="*/ 65 h 68"/>
                <a:gd name="T20" fmla="*/ 18 w 44"/>
                <a:gd name="T21" fmla="*/ 61 h 68"/>
                <a:gd name="T22" fmla="*/ 22 w 44"/>
                <a:gd name="T23" fmla="*/ 57 h 68"/>
                <a:gd name="T24" fmla="*/ 26 w 44"/>
                <a:gd name="T25" fmla="*/ 61 h 68"/>
                <a:gd name="T26" fmla="*/ 22 w 44"/>
                <a:gd name="T27" fmla="*/ 65 h 68"/>
                <a:gd name="T28" fmla="*/ 40 w 44"/>
                <a:gd name="T29" fmla="*/ 48 h 68"/>
                <a:gd name="T30" fmla="*/ 32 w 44"/>
                <a:gd name="T31" fmla="*/ 55 h 68"/>
                <a:gd name="T32" fmla="*/ 12 w 44"/>
                <a:gd name="T33" fmla="*/ 55 h 68"/>
                <a:gd name="T34" fmla="*/ 5 w 44"/>
                <a:gd name="T35" fmla="*/ 48 h 68"/>
                <a:gd name="T36" fmla="*/ 5 w 44"/>
                <a:gd name="T37" fmla="*/ 13 h 68"/>
                <a:gd name="T38" fmla="*/ 12 w 44"/>
                <a:gd name="T39" fmla="*/ 6 h 68"/>
                <a:gd name="T40" fmla="*/ 32 w 44"/>
                <a:gd name="T41" fmla="*/ 6 h 68"/>
                <a:gd name="T42" fmla="*/ 40 w 44"/>
                <a:gd name="T43" fmla="*/ 13 h 68"/>
                <a:gd name="T44" fmla="*/ 40 w 44"/>
                <a:gd name="T45"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68">
                  <a:moveTo>
                    <a:pt x="35" y="0"/>
                  </a:moveTo>
                  <a:cubicBezTo>
                    <a:pt x="9" y="0"/>
                    <a:pt x="9" y="0"/>
                    <a:pt x="9" y="0"/>
                  </a:cubicBezTo>
                  <a:cubicBezTo>
                    <a:pt x="4" y="0"/>
                    <a:pt x="0" y="4"/>
                    <a:pt x="0" y="9"/>
                  </a:cubicBezTo>
                  <a:cubicBezTo>
                    <a:pt x="0" y="59"/>
                    <a:pt x="0" y="59"/>
                    <a:pt x="0" y="59"/>
                  </a:cubicBezTo>
                  <a:cubicBezTo>
                    <a:pt x="0" y="64"/>
                    <a:pt x="4" y="68"/>
                    <a:pt x="9" y="68"/>
                  </a:cubicBezTo>
                  <a:cubicBezTo>
                    <a:pt x="35" y="68"/>
                    <a:pt x="35" y="68"/>
                    <a:pt x="35" y="68"/>
                  </a:cubicBezTo>
                  <a:cubicBezTo>
                    <a:pt x="40" y="68"/>
                    <a:pt x="44" y="64"/>
                    <a:pt x="44" y="59"/>
                  </a:cubicBezTo>
                  <a:cubicBezTo>
                    <a:pt x="44" y="9"/>
                    <a:pt x="44" y="9"/>
                    <a:pt x="44" y="9"/>
                  </a:cubicBezTo>
                  <a:cubicBezTo>
                    <a:pt x="44" y="4"/>
                    <a:pt x="40" y="0"/>
                    <a:pt x="35" y="0"/>
                  </a:cubicBezTo>
                  <a:close/>
                  <a:moveTo>
                    <a:pt x="22" y="65"/>
                  </a:moveTo>
                  <a:cubicBezTo>
                    <a:pt x="20" y="65"/>
                    <a:pt x="18" y="64"/>
                    <a:pt x="18" y="61"/>
                  </a:cubicBezTo>
                  <a:cubicBezTo>
                    <a:pt x="18" y="59"/>
                    <a:pt x="20" y="57"/>
                    <a:pt x="22" y="57"/>
                  </a:cubicBezTo>
                  <a:cubicBezTo>
                    <a:pt x="24" y="57"/>
                    <a:pt x="26" y="59"/>
                    <a:pt x="26" y="61"/>
                  </a:cubicBezTo>
                  <a:cubicBezTo>
                    <a:pt x="26" y="64"/>
                    <a:pt x="24" y="65"/>
                    <a:pt x="22" y="65"/>
                  </a:cubicBezTo>
                  <a:close/>
                  <a:moveTo>
                    <a:pt x="40" y="48"/>
                  </a:moveTo>
                  <a:cubicBezTo>
                    <a:pt x="40" y="52"/>
                    <a:pt x="36" y="55"/>
                    <a:pt x="32" y="55"/>
                  </a:cubicBezTo>
                  <a:cubicBezTo>
                    <a:pt x="12" y="55"/>
                    <a:pt x="12" y="55"/>
                    <a:pt x="12" y="55"/>
                  </a:cubicBezTo>
                  <a:cubicBezTo>
                    <a:pt x="8" y="55"/>
                    <a:pt x="5" y="52"/>
                    <a:pt x="5" y="48"/>
                  </a:cubicBezTo>
                  <a:cubicBezTo>
                    <a:pt x="5" y="13"/>
                    <a:pt x="5" y="13"/>
                    <a:pt x="5" y="13"/>
                  </a:cubicBezTo>
                  <a:cubicBezTo>
                    <a:pt x="5" y="9"/>
                    <a:pt x="8" y="6"/>
                    <a:pt x="12" y="6"/>
                  </a:cubicBezTo>
                  <a:cubicBezTo>
                    <a:pt x="32" y="6"/>
                    <a:pt x="32" y="6"/>
                    <a:pt x="32" y="6"/>
                  </a:cubicBezTo>
                  <a:cubicBezTo>
                    <a:pt x="36" y="6"/>
                    <a:pt x="40" y="9"/>
                    <a:pt x="40" y="13"/>
                  </a:cubicBezTo>
                  <a:lnTo>
                    <a:pt x="4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14" name="Freeform 118"/>
            <p:cNvSpPr>
              <a:spLocks noEditPoints="1"/>
            </p:cNvSpPr>
            <p:nvPr/>
          </p:nvSpPr>
          <p:spPr bwMode="auto">
            <a:xfrm>
              <a:off x="1198658" y="1426525"/>
              <a:ext cx="377143" cy="580335"/>
            </a:xfrm>
            <a:custGeom>
              <a:avLst/>
              <a:gdLst>
                <a:gd name="T0" fmla="*/ 35 w 44"/>
                <a:gd name="T1" fmla="*/ 0 h 68"/>
                <a:gd name="T2" fmla="*/ 10 w 44"/>
                <a:gd name="T3" fmla="*/ 0 h 68"/>
                <a:gd name="T4" fmla="*/ 0 w 44"/>
                <a:gd name="T5" fmla="*/ 9 h 68"/>
                <a:gd name="T6" fmla="*/ 0 w 44"/>
                <a:gd name="T7" fmla="*/ 59 h 68"/>
                <a:gd name="T8" fmla="*/ 10 w 44"/>
                <a:gd name="T9" fmla="*/ 68 h 68"/>
                <a:gd name="T10" fmla="*/ 35 w 44"/>
                <a:gd name="T11" fmla="*/ 68 h 68"/>
                <a:gd name="T12" fmla="*/ 44 w 44"/>
                <a:gd name="T13" fmla="*/ 59 h 68"/>
                <a:gd name="T14" fmla="*/ 44 w 44"/>
                <a:gd name="T15" fmla="*/ 9 h 68"/>
                <a:gd name="T16" fmla="*/ 35 w 44"/>
                <a:gd name="T17" fmla="*/ 0 h 68"/>
                <a:gd name="T18" fmla="*/ 22 w 44"/>
                <a:gd name="T19" fmla="*/ 65 h 68"/>
                <a:gd name="T20" fmla="*/ 18 w 44"/>
                <a:gd name="T21" fmla="*/ 61 h 68"/>
                <a:gd name="T22" fmla="*/ 22 w 44"/>
                <a:gd name="T23" fmla="*/ 57 h 68"/>
                <a:gd name="T24" fmla="*/ 26 w 44"/>
                <a:gd name="T25" fmla="*/ 61 h 68"/>
                <a:gd name="T26" fmla="*/ 22 w 44"/>
                <a:gd name="T27" fmla="*/ 65 h 68"/>
                <a:gd name="T28" fmla="*/ 40 w 44"/>
                <a:gd name="T29" fmla="*/ 48 h 68"/>
                <a:gd name="T30" fmla="*/ 33 w 44"/>
                <a:gd name="T31" fmla="*/ 55 h 68"/>
                <a:gd name="T32" fmla="*/ 12 w 44"/>
                <a:gd name="T33" fmla="*/ 55 h 68"/>
                <a:gd name="T34" fmla="*/ 5 w 44"/>
                <a:gd name="T35" fmla="*/ 48 h 68"/>
                <a:gd name="T36" fmla="*/ 5 w 44"/>
                <a:gd name="T37" fmla="*/ 13 h 68"/>
                <a:gd name="T38" fmla="*/ 12 w 44"/>
                <a:gd name="T39" fmla="*/ 6 h 68"/>
                <a:gd name="T40" fmla="*/ 33 w 44"/>
                <a:gd name="T41" fmla="*/ 6 h 68"/>
                <a:gd name="T42" fmla="*/ 40 w 44"/>
                <a:gd name="T43" fmla="*/ 13 h 68"/>
                <a:gd name="T44" fmla="*/ 40 w 44"/>
                <a:gd name="T45"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68">
                  <a:moveTo>
                    <a:pt x="35" y="0"/>
                  </a:moveTo>
                  <a:cubicBezTo>
                    <a:pt x="10" y="0"/>
                    <a:pt x="10" y="0"/>
                    <a:pt x="10" y="0"/>
                  </a:cubicBezTo>
                  <a:cubicBezTo>
                    <a:pt x="5" y="0"/>
                    <a:pt x="0" y="4"/>
                    <a:pt x="0" y="9"/>
                  </a:cubicBezTo>
                  <a:cubicBezTo>
                    <a:pt x="0" y="59"/>
                    <a:pt x="0" y="59"/>
                    <a:pt x="0" y="59"/>
                  </a:cubicBezTo>
                  <a:cubicBezTo>
                    <a:pt x="0" y="64"/>
                    <a:pt x="5" y="68"/>
                    <a:pt x="10" y="68"/>
                  </a:cubicBezTo>
                  <a:cubicBezTo>
                    <a:pt x="35" y="68"/>
                    <a:pt x="35" y="68"/>
                    <a:pt x="35" y="68"/>
                  </a:cubicBezTo>
                  <a:cubicBezTo>
                    <a:pt x="40" y="68"/>
                    <a:pt x="44" y="64"/>
                    <a:pt x="44" y="59"/>
                  </a:cubicBezTo>
                  <a:cubicBezTo>
                    <a:pt x="44" y="9"/>
                    <a:pt x="44" y="9"/>
                    <a:pt x="44" y="9"/>
                  </a:cubicBezTo>
                  <a:cubicBezTo>
                    <a:pt x="44" y="4"/>
                    <a:pt x="40" y="0"/>
                    <a:pt x="35" y="0"/>
                  </a:cubicBezTo>
                  <a:close/>
                  <a:moveTo>
                    <a:pt x="22" y="65"/>
                  </a:moveTo>
                  <a:cubicBezTo>
                    <a:pt x="20" y="65"/>
                    <a:pt x="18" y="63"/>
                    <a:pt x="18" y="61"/>
                  </a:cubicBezTo>
                  <a:cubicBezTo>
                    <a:pt x="18" y="59"/>
                    <a:pt x="20" y="57"/>
                    <a:pt x="22" y="57"/>
                  </a:cubicBezTo>
                  <a:cubicBezTo>
                    <a:pt x="25" y="57"/>
                    <a:pt x="26" y="59"/>
                    <a:pt x="26" y="61"/>
                  </a:cubicBezTo>
                  <a:cubicBezTo>
                    <a:pt x="26" y="63"/>
                    <a:pt x="25" y="65"/>
                    <a:pt x="22" y="65"/>
                  </a:cubicBezTo>
                  <a:close/>
                  <a:moveTo>
                    <a:pt x="40" y="48"/>
                  </a:moveTo>
                  <a:cubicBezTo>
                    <a:pt x="40" y="51"/>
                    <a:pt x="37" y="55"/>
                    <a:pt x="33" y="55"/>
                  </a:cubicBezTo>
                  <a:cubicBezTo>
                    <a:pt x="12" y="55"/>
                    <a:pt x="12" y="55"/>
                    <a:pt x="12" y="55"/>
                  </a:cubicBezTo>
                  <a:cubicBezTo>
                    <a:pt x="8" y="55"/>
                    <a:pt x="5" y="51"/>
                    <a:pt x="5" y="48"/>
                  </a:cubicBezTo>
                  <a:cubicBezTo>
                    <a:pt x="5" y="13"/>
                    <a:pt x="5" y="13"/>
                    <a:pt x="5" y="13"/>
                  </a:cubicBezTo>
                  <a:cubicBezTo>
                    <a:pt x="5" y="9"/>
                    <a:pt x="8" y="6"/>
                    <a:pt x="12" y="6"/>
                  </a:cubicBezTo>
                  <a:cubicBezTo>
                    <a:pt x="33" y="6"/>
                    <a:pt x="33" y="6"/>
                    <a:pt x="33" y="6"/>
                  </a:cubicBezTo>
                  <a:cubicBezTo>
                    <a:pt x="37" y="6"/>
                    <a:pt x="40" y="9"/>
                    <a:pt x="40" y="13"/>
                  </a:cubicBezTo>
                  <a:lnTo>
                    <a:pt x="4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grpSp>
      <p:sp>
        <p:nvSpPr>
          <p:cNvPr id="15" name="Freeform 123"/>
          <p:cNvSpPr>
            <a:spLocks noEditPoints="1"/>
          </p:cNvSpPr>
          <p:nvPr/>
        </p:nvSpPr>
        <p:spPr bwMode="auto">
          <a:xfrm>
            <a:off x="7088188" y="3994150"/>
            <a:ext cx="541338" cy="352425"/>
          </a:xfrm>
          <a:custGeom>
            <a:avLst/>
            <a:gdLst>
              <a:gd name="T0" fmla="*/ 0 w 61"/>
              <a:gd name="T1" fmla="*/ 5 h 40"/>
              <a:gd name="T2" fmla="*/ 0 w 61"/>
              <a:gd name="T3" fmla="*/ 5 h 40"/>
              <a:gd name="T4" fmla="*/ 0 w 61"/>
              <a:gd name="T5" fmla="*/ 35 h 40"/>
              <a:gd name="T6" fmla="*/ 0 w 61"/>
              <a:gd name="T7" fmla="*/ 35 h 40"/>
              <a:gd name="T8" fmla="*/ 16 w 61"/>
              <a:gd name="T9" fmla="*/ 20 h 40"/>
              <a:gd name="T10" fmla="*/ 0 w 61"/>
              <a:gd name="T11" fmla="*/ 5 h 40"/>
              <a:gd name="T12" fmla="*/ 19 w 61"/>
              <a:gd name="T13" fmla="*/ 17 h 40"/>
              <a:gd name="T14" fmla="*/ 22 w 61"/>
              <a:gd name="T15" fmla="*/ 20 h 40"/>
              <a:gd name="T16" fmla="*/ 26 w 61"/>
              <a:gd name="T17" fmla="*/ 23 h 40"/>
              <a:gd name="T18" fmla="*/ 31 w 61"/>
              <a:gd name="T19" fmla="*/ 25 h 40"/>
              <a:gd name="T20" fmla="*/ 36 w 61"/>
              <a:gd name="T21" fmla="*/ 23 h 40"/>
              <a:gd name="T22" fmla="*/ 38 w 61"/>
              <a:gd name="T23" fmla="*/ 21 h 40"/>
              <a:gd name="T24" fmla="*/ 42 w 61"/>
              <a:gd name="T25" fmla="*/ 17 h 40"/>
              <a:gd name="T26" fmla="*/ 58 w 61"/>
              <a:gd name="T27" fmla="*/ 2 h 40"/>
              <a:gd name="T28" fmla="*/ 59 w 61"/>
              <a:gd name="T29" fmla="*/ 0 h 40"/>
              <a:gd name="T30" fmla="*/ 2 w 61"/>
              <a:gd name="T31" fmla="*/ 0 h 40"/>
              <a:gd name="T32" fmla="*/ 3 w 61"/>
              <a:gd name="T33" fmla="*/ 1 h 40"/>
              <a:gd name="T34" fmla="*/ 19 w 61"/>
              <a:gd name="T35" fmla="*/ 17 h 40"/>
              <a:gd name="T36" fmla="*/ 42 w 61"/>
              <a:gd name="T37" fmla="*/ 24 h 40"/>
              <a:gd name="T38" fmla="*/ 38 w 61"/>
              <a:gd name="T39" fmla="*/ 27 h 40"/>
              <a:gd name="T40" fmla="*/ 31 w 61"/>
              <a:gd name="T41" fmla="*/ 30 h 40"/>
              <a:gd name="T42" fmla="*/ 23 w 61"/>
              <a:gd name="T43" fmla="*/ 27 h 40"/>
              <a:gd name="T44" fmla="*/ 19 w 61"/>
              <a:gd name="T45" fmla="*/ 23 h 40"/>
              <a:gd name="T46" fmla="*/ 3 w 61"/>
              <a:gd name="T47" fmla="*/ 39 h 40"/>
              <a:gd name="T48" fmla="*/ 2 w 61"/>
              <a:gd name="T49" fmla="*/ 40 h 40"/>
              <a:gd name="T50" fmla="*/ 59 w 61"/>
              <a:gd name="T51" fmla="*/ 40 h 40"/>
              <a:gd name="T52" fmla="*/ 58 w 61"/>
              <a:gd name="T53" fmla="*/ 39 h 40"/>
              <a:gd name="T54" fmla="*/ 42 w 61"/>
              <a:gd name="T55" fmla="*/ 24 h 40"/>
              <a:gd name="T56" fmla="*/ 60 w 61"/>
              <a:gd name="T57" fmla="*/ 6 h 40"/>
              <a:gd name="T58" fmla="*/ 45 w 61"/>
              <a:gd name="T59" fmla="*/ 21 h 40"/>
              <a:gd name="T60" fmla="*/ 60 w 61"/>
              <a:gd name="T61" fmla="*/ 36 h 40"/>
              <a:gd name="T62" fmla="*/ 61 w 61"/>
              <a:gd name="T63" fmla="*/ 36 h 40"/>
              <a:gd name="T64" fmla="*/ 61 w 61"/>
              <a:gd name="T65" fmla="*/ 5 h 40"/>
              <a:gd name="T66" fmla="*/ 60 w 61"/>
              <a:gd name="T6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rgbClr val="31A7D7"/>
          </a:solidFill>
          <a:ln>
            <a:noFill/>
          </a:ln>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grpSp>
        <p:nvGrpSpPr>
          <p:cNvPr id="16" name="组合 58"/>
          <p:cNvGrpSpPr/>
          <p:nvPr/>
        </p:nvGrpSpPr>
        <p:grpSpPr bwMode="auto">
          <a:xfrm>
            <a:off x="4452425" y="3854934"/>
            <a:ext cx="603951" cy="523833"/>
            <a:chOff x="4103171" y="1384491"/>
            <a:chExt cx="584708" cy="506878"/>
          </a:xfrm>
          <a:solidFill>
            <a:srgbClr val="31A7D7"/>
          </a:solidFill>
        </p:grpSpPr>
        <p:sp>
          <p:nvSpPr>
            <p:cNvPr id="17" name="Freeform 159"/>
            <p:cNvSpPr/>
            <p:nvPr/>
          </p:nvSpPr>
          <p:spPr bwMode="auto">
            <a:xfrm>
              <a:off x="4160826" y="1488660"/>
              <a:ext cx="459898" cy="402709"/>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18" name="Freeform 160"/>
            <p:cNvSpPr/>
            <p:nvPr/>
          </p:nvSpPr>
          <p:spPr bwMode="auto">
            <a:xfrm>
              <a:off x="4103171" y="1384491"/>
              <a:ext cx="584708" cy="22508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grpSp>
      <p:grpSp>
        <p:nvGrpSpPr>
          <p:cNvPr id="19" name="组合 110"/>
          <p:cNvGrpSpPr/>
          <p:nvPr/>
        </p:nvGrpSpPr>
        <p:grpSpPr bwMode="auto">
          <a:xfrm>
            <a:off x="9480435" y="1505321"/>
            <a:ext cx="573124" cy="564443"/>
            <a:chOff x="4098608" y="2720547"/>
            <a:chExt cx="554862" cy="546462"/>
          </a:xfrm>
          <a:solidFill>
            <a:srgbClr val="31A7D7"/>
          </a:solidFill>
        </p:grpSpPr>
        <p:sp>
          <p:nvSpPr>
            <p:cNvPr id="20" name="Freeform 205"/>
            <p:cNvSpPr>
              <a:spLocks noEditPoints="1"/>
            </p:cNvSpPr>
            <p:nvPr/>
          </p:nvSpPr>
          <p:spPr bwMode="auto">
            <a:xfrm>
              <a:off x="4179270" y="2720547"/>
              <a:ext cx="257760" cy="249622"/>
            </a:xfrm>
            <a:custGeom>
              <a:avLst/>
              <a:gdLst>
                <a:gd name="T0" fmla="*/ 12 w 71"/>
                <a:gd name="T1" fmla="*/ 69 h 69"/>
                <a:gd name="T2" fmla="*/ 12 w 71"/>
                <a:gd name="T3" fmla="*/ 67 h 69"/>
                <a:gd name="T4" fmla="*/ 64 w 71"/>
                <a:gd name="T5" fmla="*/ 67 h 69"/>
                <a:gd name="T6" fmla="*/ 64 w 71"/>
                <a:gd name="T7" fmla="*/ 69 h 69"/>
                <a:gd name="T8" fmla="*/ 71 w 71"/>
                <a:gd name="T9" fmla="*/ 69 h 69"/>
                <a:gd name="T10" fmla="*/ 71 w 71"/>
                <a:gd name="T11" fmla="*/ 10 h 69"/>
                <a:gd name="T12" fmla="*/ 59 w 71"/>
                <a:gd name="T13" fmla="*/ 0 h 69"/>
                <a:gd name="T14" fmla="*/ 0 w 71"/>
                <a:gd name="T15" fmla="*/ 0 h 69"/>
                <a:gd name="T16" fmla="*/ 0 w 71"/>
                <a:gd name="T17" fmla="*/ 69 h 69"/>
                <a:gd name="T18" fmla="*/ 12 w 71"/>
                <a:gd name="T19" fmla="*/ 69 h 69"/>
                <a:gd name="T20" fmla="*/ 59 w 71"/>
                <a:gd name="T21" fmla="*/ 3 h 69"/>
                <a:gd name="T22" fmla="*/ 69 w 71"/>
                <a:gd name="T23" fmla="*/ 12 h 69"/>
                <a:gd name="T24" fmla="*/ 59 w 71"/>
                <a:gd name="T25" fmla="*/ 12 h 69"/>
                <a:gd name="T26" fmla="*/ 59 w 71"/>
                <a:gd name="T27" fmla="*/ 3 h 69"/>
                <a:gd name="T28" fmla="*/ 12 w 71"/>
                <a:gd name="T29" fmla="*/ 17 h 69"/>
                <a:gd name="T30" fmla="*/ 64 w 71"/>
                <a:gd name="T31" fmla="*/ 17 h 69"/>
                <a:gd name="T32" fmla="*/ 64 w 71"/>
                <a:gd name="T33" fmla="*/ 22 h 69"/>
                <a:gd name="T34" fmla="*/ 12 w 71"/>
                <a:gd name="T35" fmla="*/ 22 h 69"/>
                <a:gd name="T36" fmla="*/ 12 w 71"/>
                <a:gd name="T37" fmla="*/ 17 h 69"/>
                <a:gd name="T38" fmla="*/ 12 w 71"/>
                <a:gd name="T39" fmla="*/ 29 h 69"/>
                <a:gd name="T40" fmla="*/ 64 w 71"/>
                <a:gd name="T41" fmla="*/ 29 h 69"/>
                <a:gd name="T42" fmla="*/ 64 w 71"/>
                <a:gd name="T43" fmla="*/ 33 h 69"/>
                <a:gd name="T44" fmla="*/ 12 w 71"/>
                <a:gd name="T45" fmla="*/ 33 h 69"/>
                <a:gd name="T46" fmla="*/ 12 w 71"/>
                <a:gd name="T47" fmla="*/ 29 h 69"/>
                <a:gd name="T48" fmla="*/ 12 w 71"/>
                <a:gd name="T49" fmla="*/ 41 h 69"/>
                <a:gd name="T50" fmla="*/ 64 w 71"/>
                <a:gd name="T51" fmla="*/ 41 h 69"/>
                <a:gd name="T52" fmla="*/ 64 w 71"/>
                <a:gd name="T53" fmla="*/ 48 h 69"/>
                <a:gd name="T54" fmla="*/ 12 w 71"/>
                <a:gd name="T55" fmla="*/ 48 h 69"/>
                <a:gd name="T56" fmla="*/ 12 w 71"/>
                <a:gd name="T57" fmla="*/ 41 h 69"/>
                <a:gd name="T58" fmla="*/ 12 w 71"/>
                <a:gd name="T59" fmla="*/ 52 h 69"/>
                <a:gd name="T60" fmla="*/ 64 w 71"/>
                <a:gd name="T61" fmla="*/ 52 h 69"/>
                <a:gd name="T62" fmla="*/ 64 w 71"/>
                <a:gd name="T63" fmla="*/ 59 h 69"/>
                <a:gd name="T64" fmla="*/ 12 w 71"/>
                <a:gd name="T65" fmla="*/ 59 h 69"/>
                <a:gd name="T66" fmla="*/ 12 w 71"/>
                <a:gd name="T67" fmla="*/ 5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69">
                  <a:moveTo>
                    <a:pt x="12" y="69"/>
                  </a:moveTo>
                  <a:lnTo>
                    <a:pt x="12" y="67"/>
                  </a:lnTo>
                  <a:lnTo>
                    <a:pt x="64" y="67"/>
                  </a:lnTo>
                  <a:lnTo>
                    <a:pt x="64" y="69"/>
                  </a:lnTo>
                  <a:lnTo>
                    <a:pt x="71" y="69"/>
                  </a:lnTo>
                  <a:lnTo>
                    <a:pt x="71" y="10"/>
                  </a:lnTo>
                  <a:lnTo>
                    <a:pt x="59" y="0"/>
                  </a:lnTo>
                  <a:lnTo>
                    <a:pt x="0" y="0"/>
                  </a:lnTo>
                  <a:lnTo>
                    <a:pt x="0" y="69"/>
                  </a:lnTo>
                  <a:lnTo>
                    <a:pt x="12" y="69"/>
                  </a:lnTo>
                  <a:close/>
                  <a:moveTo>
                    <a:pt x="59" y="3"/>
                  </a:moveTo>
                  <a:lnTo>
                    <a:pt x="69" y="12"/>
                  </a:lnTo>
                  <a:lnTo>
                    <a:pt x="59" y="12"/>
                  </a:lnTo>
                  <a:lnTo>
                    <a:pt x="59" y="3"/>
                  </a:lnTo>
                  <a:close/>
                  <a:moveTo>
                    <a:pt x="12" y="17"/>
                  </a:moveTo>
                  <a:lnTo>
                    <a:pt x="64" y="17"/>
                  </a:lnTo>
                  <a:lnTo>
                    <a:pt x="64" y="22"/>
                  </a:lnTo>
                  <a:lnTo>
                    <a:pt x="12" y="22"/>
                  </a:lnTo>
                  <a:lnTo>
                    <a:pt x="12" y="17"/>
                  </a:lnTo>
                  <a:close/>
                  <a:moveTo>
                    <a:pt x="12" y="29"/>
                  </a:moveTo>
                  <a:lnTo>
                    <a:pt x="64" y="29"/>
                  </a:lnTo>
                  <a:lnTo>
                    <a:pt x="64" y="33"/>
                  </a:lnTo>
                  <a:lnTo>
                    <a:pt x="12" y="33"/>
                  </a:lnTo>
                  <a:lnTo>
                    <a:pt x="12" y="29"/>
                  </a:lnTo>
                  <a:close/>
                  <a:moveTo>
                    <a:pt x="12" y="41"/>
                  </a:moveTo>
                  <a:lnTo>
                    <a:pt x="64" y="41"/>
                  </a:lnTo>
                  <a:lnTo>
                    <a:pt x="64" y="48"/>
                  </a:lnTo>
                  <a:lnTo>
                    <a:pt x="12" y="48"/>
                  </a:lnTo>
                  <a:lnTo>
                    <a:pt x="12" y="41"/>
                  </a:lnTo>
                  <a:close/>
                  <a:moveTo>
                    <a:pt x="12" y="52"/>
                  </a:moveTo>
                  <a:lnTo>
                    <a:pt x="64" y="52"/>
                  </a:lnTo>
                  <a:lnTo>
                    <a:pt x="64" y="59"/>
                  </a:lnTo>
                  <a:lnTo>
                    <a:pt x="12" y="59"/>
                  </a:lnTo>
                  <a:lnTo>
                    <a:pt x="12"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21" name="Freeform 206"/>
            <p:cNvSpPr/>
            <p:nvPr/>
          </p:nvSpPr>
          <p:spPr bwMode="auto">
            <a:xfrm>
              <a:off x="4169831" y="3184254"/>
              <a:ext cx="446332" cy="82755"/>
            </a:xfrm>
            <a:custGeom>
              <a:avLst/>
              <a:gdLst>
                <a:gd name="T0" fmla="*/ 47 w 52"/>
                <a:gd name="T1" fmla="*/ 0 h 10"/>
                <a:gd name="T2" fmla="*/ 5 w 52"/>
                <a:gd name="T3" fmla="*/ 0 h 10"/>
                <a:gd name="T4" fmla="*/ 0 w 52"/>
                <a:gd name="T5" fmla="*/ 5 h 10"/>
                <a:gd name="T6" fmla="*/ 5 w 52"/>
                <a:gd name="T7" fmla="*/ 10 h 10"/>
                <a:gd name="T8" fmla="*/ 47 w 52"/>
                <a:gd name="T9" fmla="*/ 10 h 10"/>
                <a:gd name="T10" fmla="*/ 52 w 52"/>
                <a:gd name="T11" fmla="*/ 5 h 10"/>
                <a:gd name="T12" fmla="*/ 47 w 5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2" h="10">
                  <a:moveTo>
                    <a:pt x="47" y="0"/>
                  </a:moveTo>
                  <a:cubicBezTo>
                    <a:pt x="5" y="0"/>
                    <a:pt x="5" y="0"/>
                    <a:pt x="5" y="0"/>
                  </a:cubicBezTo>
                  <a:cubicBezTo>
                    <a:pt x="2" y="0"/>
                    <a:pt x="0" y="2"/>
                    <a:pt x="0" y="5"/>
                  </a:cubicBezTo>
                  <a:cubicBezTo>
                    <a:pt x="0" y="8"/>
                    <a:pt x="2" y="10"/>
                    <a:pt x="5" y="10"/>
                  </a:cubicBezTo>
                  <a:cubicBezTo>
                    <a:pt x="47" y="10"/>
                    <a:pt x="47" y="10"/>
                    <a:pt x="47" y="10"/>
                  </a:cubicBezTo>
                  <a:cubicBezTo>
                    <a:pt x="49" y="10"/>
                    <a:pt x="52" y="8"/>
                    <a:pt x="52" y="5"/>
                  </a:cubicBezTo>
                  <a:cubicBezTo>
                    <a:pt x="52" y="2"/>
                    <a:pt x="49"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22" name="Freeform 207"/>
            <p:cNvSpPr>
              <a:spLocks noEditPoints="1"/>
            </p:cNvSpPr>
            <p:nvPr/>
          </p:nvSpPr>
          <p:spPr bwMode="auto">
            <a:xfrm>
              <a:off x="4098608" y="2959053"/>
              <a:ext cx="554862" cy="257761"/>
            </a:xfrm>
            <a:custGeom>
              <a:avLst/>
              <a:gdLst>
                <a:gd name="T0" fmla="*/ 60 w 65"/>
                <a:gd name="T1" fmla="*/ 0 h 30"/>
                <a:gd name="T2" fmla="*/ 43 w 65"/>
                <a:gd name="T3" fmla="*/ 0 h 30"/>
                <a:gd name="T4" fmla="*/ 43 w 65"/>
                <a:gd name="T5" fmla="*/ 6 h 30"/>
                <a:gd name="T6" fmla="*/ 8 w 65"/>
                <a:gd name="T7" fmla="*/ 6 h 30"/>
                <a:gd name="T8" fmla="*/ 8 w 65"/>
                <a:gd name="T9" fmla="*/ 0 h 30"/>
                <a:gd name="T10" fmla="*/ 6 w 65"/>
                <a:gd name="T11" fmla="*/ 0 h 30"/>
                <a:gd name="T12" fmla="*/ 0 w 65"/>
                <a:gd name="T13" fmla="*/ 6 h 30"/>
                <a:gd name="T14" fmla="*/ 0 w 65"/>
                <a:gd name="T15" fmla="*/ 24 h 30"/>
                <a:gd name="T16" fmla="*/ 5 w 65"/>
                <a:gd name="T17" fmla="*/ 30 h 30"/>
                <a:gd name="T18" fmla="*/ 5 w 65"/>
                <a:gd name="T19" fmla="*/ 28 h 30"/>
                <a:gd name="T20" fmla="*/ 5 w 65"/>
                <a:gd name="T21" fmla="*/ 27 h 30"/>
                <a:gd name="T22" fmla="*/ 5 w 65"/>
                <a:gd name="T23" fmla="*/ 27 h 30"/>
                <a:gd name="T24" fmla="*/ 12 w 65"/>
                <a:gd name="T25" fmla="*/ 21 h 30"/>
                <a:gd name="T26" fmla="*/ 54 w 65"/>
                <a:gd name="T27" fmla="*/ 21 h 30"/>
                <a:gd name="T28" fmla="*/ 61 w 65"/>
                <a:gd name="T29" fmla="*/ 28 h 30"/>
                <a:gd name="T30" fmla="*/ 61 w 65"/>
                <a:gd name="T31" fmla="*/ 30 h 30"/>
                <a:gd name="T32" fmla="*/ 65 w 65"/>
                <a:gd name="T33" fmla="*/ 24 h 30"/>
                <a:gd name="T34" fmla="*/ 65 w 65"/>
                <a:gd name="T35" fmla="*/ 6 h 30"/>
                <a:gd name="T36" fmla="*/ 60 w 65"/>
                <a:gd name="T37" fmla="*/ 0 h 30"/>
                <a:gd name="T38" fmla="*/ 56 w 65"/>
                <a:gd name="T39" fmla="*/ 12 h 30"/>
                <a:gd name="T40" fmla="*/ 52 w 65"/>
                <a:gd name="T41" fmla="*/ 8 h 30"/>
                <a:gd name="T42" fmla="*/ 56 w 65"/>
                <a:gd name="T43" fmla="*/ 4 h 30"/>
                <a:gd name="T44" fmla="*/ 60 w 65"/>
                <a:gd name="T45" fmla="*/ 8 h 30"/>
                <a:gd name="T46" fmla="*/ 56 w 65"/>
                <a:gd name="T4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30">
                  <a:moveTo>
                    <a:pt x="60" y="0"/>
                  </a:moveTo>
                  <a:cubicBezTo>
                    <a:pt x="43" y="0"/>
                    <a:pt x="43" y="0"/>
                    <a:pt x="43" y="0"/>
                  </a:cubicBezTo>
                  <a:cubicBezTo>
                    <a:pt x="43" y="6"/>
                    <a:pt x="43" y="6"/>
                    <a:pt x="43" y="6"/>
                  </a:cubicBezTo>
                  <a:cubicBezTo>
                    <a:pt x="8" y="6"/>
                    <a:pt x="8" y="6"/>
                    <a:pt x="8" y="6"/>
                  </a:cubicBezTo>
                  <a:cubicBezTo>
                    <a:pt x="8" y="0"/>
                    <a:pt x="8" y="0"/>
                    <a:pt x="8" y="0"/>
                  </a:cubicBezTo>
                  <a:cubicBezTo>
                    <a:pt x="6" y="0"/>
                    <a:pt x="6" y="0"/>
                    <a:pt x="6" y="0"/>
                  </a:cubicBezTo>
                  <a:cubicBezTo>
                    <a:pt x="3" y="0"/>
                    <a:pt x="0" y="3"/>
                    <a:pt x="0" y="6"/>
                  </a:cubicBezTo>
                  <a:cubicBezTo>
                    <a:pt x="0" y="24"/>
                    <a:pt x="0" y="24"/>
                    <a:pt x="0" y="24"/>
                  </a:cubicBezTo>
                  <a:cubicBezTo>
                    <a:pt x="0" y="27"/>
                    <a:pt x="2" y="29"/>
                    <a:pt x="5" y="30"/>
                  </a:cubicBezTo>
                  <a:cubicBezTo>
                    <a:pt x="5" y="29"/>
                    <a:pt x="5" y="29"/>
                    <a:pt x="5" y="28"/>
                  </a:cubicBezTo>
                  <a:cubicBezTo>
                    <a:pt x="5" y="27"/>
                    <a:pt x="5" y="27"/>
                    <a:pt x="5" y="27"/>
                  </a:cubicBezTo>
                  <a:cubicBezTo>
                    <a:pt x="5" y="27"/>
                    <a:pt x="5" y="27"/>
                    <a:pt x="5" y="27"/>
                  </a:cubicBezTo>
                  <a:cubicBezTo>
                    <a:pt x="6" y="23"/>
                    <a:pt x="9" y="21"/>
                    <a:pt x="12" y="21"/>
                  </a:cubicBezTo>
                  <a:cubicBezTo>
                    <a:pt x="54" y="21"/>
                    <a:pt x="54" y="21"/>
                    <a:pt x="54" y="21"/>
                  </a:cubicBezTo>
                  <a:cubicBezTo>
                    <a:pt x="58" y="21"/>
                    <a:pt x="61" y="24"/>
                    <a:pt x="61" y="28"/>
                  </a:cubicBezTo>
                  <a:cubicBezTo>
                    <a:pt x="61" y="29"/>
                    <a:pt x="61" y="29"/>
                    <a:pt x="61" y="30"/>
                  </a:cubicBezTo>
                  <a:cubicBezTo>
                    <a:pt x="63" y="29"/>
                    <a:pt x="65" y="27"/>
                    <a:pt x="65" y="24"/>
                  </a:cubicBezTo>
                  <a:cubicBezTo>
                    <a:pt x="65" y="6"/>
                    <a:pt x="65" y="6"/>
                    <a:pt x="65" y="6"/>
                  </a:cubicBezTo>
                  <a:cubicBezTo>
                    <a:pt x="65" y="3"/>
                    <a:pt x="63" y="0"/>
                    <a:pt x="60" y="0"/>
                  </a:cubicBezTo>
                  <a:close/>
                  <a:moveTo>
                    <a:pt x="56" y="12"/>
                  </a:moveTo>
                  <a:cubicBezTo>
                    <a:pt x="54" y="12"/>
                    <a:pt x="52" y="10"/>
                    <a:pt x="52" y="8"/>
                  </a:cubicBezTo>
                  <a:cubicBezTo>
                    <a:pt x="52" y="6"/>
                    <a:pt x="54" y="4"/>
                    <a:pt x="56" y="4"/>
                  </a:cubicBezTo>
                  <a:cubicBezTo>
                    <a:pt x="58" y="4"/>
                    <a:pt x="60" y="6"/>
                    <a:pt x="60" y="8"/>
                  </a:cubicBezTo>
                  <a:cubicBezTo>
                    <a:pt x="60" y="10"/>
                    <a:pt x="58" y="12"/>
                    <a:pt x="5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grpSp>
      <p:grpSp>
        <p:nvGrpSpPr>
          <p:cNvPr id="23" name="组合 120"/>
          <p:cNvGrpSpPr/>
          <p:nvPr/>
        </p:nvGrpSpPr>
        <p:grpSpPr bwMode="auto">
          <a:xfrm>
            <a:off x="1837169" y="3882770"/>
            <a:ext cx="612358" cy="487871"/>
            <a:chOff x="3723448" y="1944536"/>
            <a:chExt cx="591954" cy="472330"/>
          </a:xfrm>
          <a:solidFill>
            <a:srgbClr val="31A7D7"/>
          </a:solidFill>
        </p:grpSpPr>
        <p:sp>
          <p:nvSpPr>
            <p:cNvPr id="24" name="Oval 214"/>
            <p:cNvSpPr>
              <a:spLocks noChangeArrowheads="1"/>
            </p:cNvSpPr>
            <p:nvPr/>
          </p:nvSpPr>
          <p:spPr bwMode="auto">
            <a:xfrm>
              <a:off x="3943583" y="2321901"/>
              <a:ext cx="94821" cy="9496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25" name="Oval 215"/>
            <p:cNvSpPr>
              <a:spLocks noChangeArrowheads="1"/>
            </p:cNvSpPr>
            <p:nvPr/>
          </p:nvSpPr>
          <p:spPr bwMode="auto">
            <a:xfrm>
              <a:off x="4135577" y="2321900"/>
              <a:ext cx="101594" cy="9496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26" name="Freeform 216"/>
            <p:cNvSpPr>
              <a:spLocks noEditPoints="1"/>
            </p:cNvSpPr>
            <p:nvPr/>
          </p:nvSpPr>
          <p:spPr bwMode="auto">
            <a:xfrm>
              <a:off x="3723448" y="1944536"/>
              <a:ext cx="591954" cy="341873"/>
            </a:xfrm>
            <a:custGeom>
              <a:avLst/>
              <a:gdLst>
                <a:gd name="T0" fmla="*/ 66 w 69"/>
                <a:gd name="T1" fmla="*/ 13 h 40"/>
                <a:gd name="T2" fmla="*/ 26 w 69"/>
                <a:gd name="T3" fmla="*/ 13 h 40"/>
                <a:gd name="T4" fmla="*/ 22 w 69"/>
                <a:gd name="T5" fmla="*/ 9 h 40"/>
                <a:gd name="T6" fmla="*/ 22 w 69"/>
                <a:gd name="T7" fmla="*/ 4 h 40"/>
                <a:gd name="T8" fmla="*/ 17 w 69"/>
                <a:gd name="T9" fmla="*/ 0 h 40"/>
                <a:gd name="T10" fmla="*/ 4 w 69"/>
                <a:gd name="T11" fmla="*/ 0 h 40"/>
                <a:gd name="T12" fmla="*/ 0 w 69"/>
                <a:gd name="T13" fmla="*/ 4 h 40"/>
                <a:gd name="T14" fmla="*/ 4 w 69"/>
                <a:gd name="T15" fmla="*/ 8 h 40"/>
                <a:gd name="T16" fmla="*/ 9 w 69"/>
                <a:gd name="T17" fmla="*/ 8 h 40"/>
                <a:gd name="T18" fmla="*/ 14 w 69"/>
                <a:gd name="T19" fmla="*/ 12 h 40"/>
                <a:gd name="T20" fmla="*/ 24 w 69"/>
                <a:gd name="T21" fmla="*/ 37 h 40"/>
                <a:gd name="T22" fmla="*/ 30 w 69"/>
                <a:gd name="T23" fmla="*/ 40 h 40"/>
                <a:gd name="T24" fmla="*/ 54 w 69"/>
                <a:gd name="T25" fmla="*/ 40 h 40"/>
                <a:gd name="T26" fmla="*/ 60 w 69"/>
                <a:gd name="T27" fmla="*/ 37 h 40"/>
                <a:gd name="T28" fmla="*/ 68 w 69"/>
                <a:gd name="T29" fmla="*/ 17 h 40"/>
                <a:gd name="T30" fmla="*/ 66 w 69"/>
                <a:gd name="T31" fmla="*/ 13 h 40"/>
                <a:gd name="T32" fmla="*/ 53 w 69"/>
                <a:gd name="T33" fmla="*/ 35 h 40"/>
                <a:gd name="T34" fmla="*/ 32 w 69"/>
                <a:gd name="T35" fmla="*/ 35 h 40"/>
                <a:gd name="T36" fmla="*/ 26 w 69"/>
                <a:gd name="T37" fmla="*/ 19 h 40"/>
                <a:gd name="T38" fmla="*/ 59 w 69"/>
                <a:gd name="T39" fmla="*/ 19 h 40"/>
                <a:gd name="T40" fmla="*/ 53 w 69"/>
                <a:gd name="T4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40">
                  <a:moveTo>
                    <a:pt x="66" y="13"/>
                  </a:moveTo>
                  <a:cubicBezTo>
                    <a:pt x="26" y="13"/>
                    <a:pt x="26" y="13"/>
                    <a:pt x="26" y="13"/>
                  </a:cubicBezTo>
                  <a:cubicBezTo>
                    <a:pt x="24" y="13"/>
                    <a:pt x="22" y="11"/>
                    <a:pt x="22" y="9"/>
                  </a:cubicBezTo>
                  <a:cubicBezTo>
                    <a:pt x="22" y="4"/>
                    <a:pt x="22" y="4"/>
                    <a:pt x="22" y="4"/>
                  </a:cubicBezTo>
                  <a:cubicBezTo>
                    <a:pt x="22" y="2"/>
                    <a:pt x="20" y="0"/>
                    <a:pt x="17" y="0"/>
                  </a:cubicBezTo>
                  <a:cubicBezTo>
                    <a:pt x="4" y="0"/>
                    <a:pt x="4" y="0"/>
                    <a:pt x="4" y="0"/>
                  </a:cubicBezTo>
                  <a:cubicBezTo>
                    <a:pt x="2" y="0"/>
                    <a:pt x="0" y="2"/>
                    <a:pt x="0" y="4"/>
                  </a:cubicBezTo>
                  <a:cubicBezTo>
                    <a:pt x="0" y="6"/>
                    <a:pt x="2" y="8"/>
                    <a:pt x="4" y="8"/>
                  </a:cubicBezTo>
                  <a:cubicBezTo>
                    <a:pt x="9" y="8"/>
                    <a:pt x="9" y="8"/>
                    <a:pt x="9" y="8"/>
                  </a:cubicBezTo>
                  <a:cubicBezTo>
                    <a:pt x="11" y="8"/>
                    <a:pt x="14" y="9"/>
                    <a:pt x="14" y="12"/>
                  </a:cubicBezTo>
                  <a:cubicBezTo>
                    <a:pt x="24" y="37"/>
                    <a:pt x="24" y="37"/>
                    <a:pt x="24" y="37"/>
                  </a:cubicBezTo>
                  <a:cubicBezTo>
                    <a:pt x="25" y="39"/>
                    <a:pt x="27" y="40"/>
                    <a:pt x="30" y="40"/>
                  </a:cubicBezTo>
                  <a:cubicBezTo>
                    <a:pt x="54" y="40"/>
                    <a:pt x="54" y="40"/>
                    <a:pt x="54" y="40"/>
                  </a:cubicBezTo>
                  <a:cubicBezTo>
                    <a:pt x="57" y="40"/>
                    <a:pt x="59" y="39"/>
                    <a:pt x="60" y="37"/>
                  </a:cubicBezTo>
                  <a:cubicBezTo>
                    <a:pt x="68" y="17"/>
                    <a:pt x="68" y="17"/>
                    <a:pt x="68" y="17"/>
                  </a:cubicBezTo>
                  <a:cubicBezTo>
                    <a:pt x="69" y="15"/>
                    <a:pt x="68" y="13"/>
                    <a:pt x="66" y="13"/>
                  </a:cubicBezTo>
                  <a:close/>
                  <a:moveTo>
                    <a:pt x="53" y="35"/>
                  </a:moveTo>
                  <a:cubicBezTo>
                    <a:pt x="32" y="35"/>
                    <a:pt x="32" y="35"/>
                    <a:pt x="32" y="35"/>
                  </a:cubicBezTo>
                  <a:cubicBezTo>
                    <a:pt x="26" y="19"/>
                    <a:pt x="26" y="19"/>
                    <a:pt x="26" y="19"/>
                  </a:cubicBezTo>
                  <a:cubicBezTo>
                    <a:pt x="59" y="19"/>
                    <a:pt x="59" y="19"/>
                    <a:pt x="59" y="19"/>
                  </a:cubicBezTo>
                  <a:lnTo>
                    <a:pt x="53"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grpSp>
      <p:sp>
        <p:nvSpPr>
          <p:cNvPr id="27" name="Freeform 228"/>
          <p:cNvSpPr>
            <a:spLocks noEditPoints="1"/>
          </p:cNvSpPr>
          <p:nvPr/>
        </p:nvSpPr>
        <p:spPr bwMode="auto">
          <a:xfrm>
            <a:off x="9593263" y="3811588"/>
            <a:ext cx="460375" cy="609600"/>
          </a:xfrm>
          <a:custGeom>
            <a:avLst/>
            <a:gdLst>
              <a:gd name="T0" fmla="*/ 38 w 52"/>
              <a:gd name="T1" fmla="*/ 53 h 69"/>
              <a:gd name="T2" fmla="*/ 32 w 52"/>
              <a:gd name="T3" fmla="*/ 51 h 69"/>
              <a:gd name="T4" fmla="*/ 32 w 52"/>
              <a:gd name="T5" fmla="*/ 51 h 69"/>
              <a:gd name="T6" fmla="*/ 27 w 52"/>
              <a:gd name="T7" fmla="*/ 49 h 69"/>
              <a:gd name="T8" fmla="*/ 15 w 52"/>
              <a:gd name="T9" fmla="*/ 29 h 69"/>
              <a:gd name="T10" fmla="*/ 16 w 52"/>
              <a:gd name="T11" fmla="*/ 23 h 69"/>
              <a:gd name="T12" fmla="*/ 16 w 52"/>
              <a:gd name="T13" fmla="*/ 23 h 69"/>
              <a:gd name="T14" fmla="*/ 18 w 52"/>
              <a:gd name="T15" fmla="*/ 17 h 69"/>
              <a:gd name="T16" fmla="*/ 11 w 52"/>
              <a:gd name="T17" fmla="*/ 6 h 69"/>
              <a:gd name="T18" fmla="*/ 7 w 52"/>
              <a:gd name="T19" fmla="*/ 6 h 69"/>
              <a:gd name="T20" fmla="*/ 1 w 52"/>
              <a:gd name="T21" fmla="*/ 14 h 69"/>
              <a:gd name="T22" fmla="*/ 0 w 52"/>
              <a:gd name="T23" fmla="*/ 21 h 69"/>
              <a:gd name="T24" fmla="*/ 11 w 52"/>
              <a:gd name="T25" fmla="*/ 45 h 69"/>
              <a:gd name="T26" fmla="*/ 26 w 52"/>
              <a:gd name="T27" fmla="*/ 66 h 69"/>
              <a:gd name="T28" fmla="*/ 32 w 52"/>
              <a:gd name="T29" fmla="*/ 68 h 69"/>
              <a:gd name="T30" fmla="*/ 42 w 52"/>
              <a:gd name="T31" fmla="*/ 68 h 69"/>
              <a:gd name="T32" fmla="*/ 44 w 52"/>
              <a:gd name="T33" fmla="*/ 64 h 69"/>
              <a:gd name="T34" fmla="*/ 38 w 52"/>
              <a:gd name="T35" fmla="*/ 53 h 69"/>
              <a:gd name="T36" fmla="*/ 52 w 52"/>
              <a:gd name="T37" fmla="*/ 62 h 69"/>
              <a:gd name="T38" fmla="*/ 44 w 52"/>
              <a:gd name="T39" fmla="*/ 49 h 69"/>
              <a:gd name="T40" fmla="*/ 42 w 52"/>
              <a:gd name="T41" fmla="*/ 48 h 69"/>
              <a:gd name="T42" fmla="*/ 40 w 52"/>
              <a:gd name="T43" fmla="*/ 48 h 69"/>
              <a:gd name="T44" fmla="*/ 39 w 52"/>
              <a:gd name="T45" fmla="*/ 51 h 69"/>
              <a:gd name="T46" fmla="*/ 47 w 52"/>
              <a:gd name="T47" fmla="*/ 64 h 69"/>
              <a:gd name="T48" fmla="*/ 50 w 52"/>
              <a:gd name="T49" fmla="*/ 65 h 69"/>
              <a:gd name="T50" fmla="*/ 51 w 52"/>
              <a:gd name="T51" fmla="*/ 64 h 69"/>
              <a:gd name="T52" fmla="*/ 52 w 52"/>
              <a:gd name="T53" fmla="*/ 62 h 69"/>
              <a:gd name="T54" fmla="*/ 20 w 52"/>
              <a:gd name="T55" fmla="*/ 17 h 69"/>
              <a:gd name="T56" fmla="*/ 23 w 52"/>
              <a:gd name="T57" fmla="*/ 18 h 69"/>
              <a:gd name="T58" fmla="*/ 24 w 52"/>
              <a:gd name="T59" fmla="*/ 17 h 69"/>
              <a:gd name="T60" fmla="*/ 25 w 52"/>
              <a:gd name="T61" fmla="*/ 14 h 69"/>
              <a:gd name="T62" fmla="*/ 17 w 52"/>
              <a:gd name="T63" fmla="*/ 1 h 69"/>
              <a:gd name="T64" fmla="*/ 15 w 52"/>
              <a:gd name="T65" fmla="*/ 0 h 69"/>
              <a:gd name="T66" fmla="*/ 13 w 52"/>
              <a:gd name="T67" fmla="*/ 1 h 69"/>
              <a:gd name="T68" fmla="*/ 13 w 52"/>
              <a:gd name="T69" fmla="*/ 4 h 69"/>
              <a:gd name="T70" fmla="*/ 20 w 52"/>
              <a:gd name="T71"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69">
                <a:moveTo>
                  <a:pt x="38" y="53"/>
                </a:moveTo>
                <a:cubicBezTo>
                  <a:pt x="37" y="51"/>
                  <a:pt x="34" y="50"/>
                  <a:pt x="32" y="51"/>
                </a:cubicBezTo>
                <a:cubicBezTo>
                  <a:pt x="32" y="51"/>
                  <a:pt x="32" y="51"/>
                  <a:pt x="32" y="51"/>
                </a:cubicBezTo>
                <a:cubicBezTo>
                  <a:pt x="30" y="52"/>
                  <a:pt x="28" y="51"/>
                  <a:pt x="27" y="49"/>
                </a:cubicBezTo>
                <a:cubicBezTo>
                  <a:pt x="15" y="29"/>
                  <a:pt x="15" y="29"/>
                  <a:pt x="15" y="29"/>
                </a:cubicBezTo>
                <a:cubicBezTo>
                  <a:pt x="14" y="27"/>
                  <a:pt x="14" y="24"/>
                  <a:pt x="16" y="23"/>
                </a:cubicBezTo>
                <a:cubicBezTo>
                  <a:pt x="16" y="23"/>
                  <a:pt x="16" y="23"/>
                  <a:pt x="16" y="23"/>
                </a:cubicBezTo>
                <a:cubicBezTo>
                  <a:pt x="18" y="22"/>
                  <a:pt x="19" y="19"/>
                  <a:pt x="18" y="17"/>
                </a:cubicBezTo>
                <a:cubicBezTo>
                  <a:pt x="11" y="6"/>
                  <a:pt x="11" y="6"/>
                  <a:pt x="11" y="6"/>
                </a:cubicBezTo>
                <a:cubicBezTo>
                  <a:pt x="10" y="4"/>
                  <a:pt x="8" y="4"/>
                  <a:pt x="7" y="6"/>
                </a:cubicBezTo>
                <a:cubicBezTo>
                  <a:pt x="1" y="14"/>
                  <a:pt x="1" y="14"/>
                  <a:pt x="1" y="14"/>
                </a:cubicBezTo>
                <a:cubicBezTo>
                  <a:pt x="0" y="16"/>
                  <a:pt x="0" y="19"/>
                  <a:pt x="0" y="21"/>
                </a:cubicBezTo>
                <a:cubicBezTo>
                  <a:pt x="0" y="21"/>
                  <a:pt x="1" y="28"/>
                  <a:pt x="11" y="45"/>
                </a:cubicBezTo>
                <a:cubicBezTo>
                  <a:pt x="20" y="61"/>
                  <a:pt x="26" y="66"/>
                  <a:pt x="26" y="66"/>
                </a:cubicBezTo>
                <a:cubicBezTo>
                  <a:pt x="27" y="68"/>
                  <a:pt x="30" y="69"/>
                  <a:pt x="32" y="68"/>
                </a:cubicBezTo>
                <a:cubicBezTo>
                  <a:pt x="42" y="68"/>
                  <a:pt x="42" y="68"/>
                  <a:pt x="42" y="68"/>
                </a:cubicBezTo>
                <a:cubicBezTo>
                  <a:pt x="44" y="68"/>
                  <a:pt x="45" y="66"/>
                  <a:pt x="44" y="64"/>
                </a:cubicBezTo>
                <a:lnTo>
                  <a:pt x="38" y="53"/>
                </a:lnTo>
                <a:close/>
                <a:moveTo>
                  <a:pt x="52" y="62"/>
                </a:moveTo>
                <a:cubicBezTo>
                  <a:pt x="44" y="49"/>
                  <a:pt x="44" y="49"/>
                  <a:pt x="44" y="49"/>
                </a:cubicBezTo>
                <a:cubicBezTo>
                  <a:pt x="44" y="48"/>
                  <a:pt x="43" y="47"/>
                  <a:pt x="42" y="48"/>
                </a:cubicBezTo>
                <a:cubicBezTo>
                  <a:pt x="40" y="48"/>
                  <a:pt x="40" y="48"/>
                  <a:pt x="40" y="48"/>
                </a:cubicBezTo>
                <a:cubicBezTo>
                  <a:pt x="39" y="49"/>
                  <a:pt x="39" y="50"/>
                  <a:pt x="39" y="51"/>
                </a:cubicBezTo>
                <a:cubicBezTo>
                  <a:pt x="47" y="64"/>
                  <a:pt x="47" y="64"/>
                  <a:pt x="47" y="64"/>
                </a:cubicBezTo>
                <a:cubicBezTo>
                  <a:pt x="48" y="65"/>
                  <a:pt x="49" y="65"/>
                  <a:pt x="50" y="65"/>
                </a:cubicBezTo>
                <a:cubicBezTo>
                  <a:pt x="51" y="64"/>
                  <a:pt x="51" y="64"/>
                  <a:pt x="51" y="64"/>
                </a:cubicBezTo>
                <a:cubicBezTo>
                  <a:pt x="52" y="64"/>
                  <a:pt x="52" y="62"/>
                  <a:pt x="52" y="62"/>
                </a:cubicBezTo>
                <a:close/>
                <a:moveTo>
                  <a:pt x="20" y="17"/>
                </a:moveTo>
                <a:cubicBezTo>
                  <a:pt x="21" y="18"/>
                  <a:pt x="22" y="18"/>
                  <a:pt x="23" y="18"/>
                </a:cubicBezTo>
                <a:cubicBezTo>
                  <a:pt x="24" y="17"/>
                  <a:pt x="24" y="17"/>
                  <a:pt x="24" y="17"/>
                </a:cubicBezTo>
                <a:cubicBezTo>
                  <a:pt x="25" y="16"/>
                  <a:pt x="25" y="15"/>
                  <a:pt x="25" y="14"/>
                </a:cubicBezTo>
                <a:cubicBezTo>
                  <a:pt x="17" y="1"/>
                  <a:pt x="17" y="1"/>
                  <a:pt x="17" y="1"/>
                </a:cubicBezTo>
                <a:cubicBezTo>
                  <a:pt x="17" y="0"/>
                  <a:pt x="16" y="0"/>
                  <a:pt x="15" y="0"/>
                </a:cubicBezTo>
                <a:cubicBezTo>
                  <a:pt x="13" y="1"/>
                  <a:pt x="13" y="1"/>
                  <a:pt x="13" y="1"/>
                </a:cubicBezTo>
                <a:cubicBezTo>
                  <a:pt x="13" y="2"/>
                  <a:pt x="12" y="3"/>
                  <a:pt x="13" y="4"/>
                </a:cubicBezTo>
                <a:lnTo>
                  <a:pt x="20" y="17"/>
                </a:lnTo>
                <a:close/>
              </a:path>
            </a:pathLst>
          </a:custGeom>
          <a:solidFill>
            <a:srgbClr val="31A7D7"/>
          </a:solidFill>
          <a:ln>
            <a:noFill/>
          </a:ln>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28" name="Freeform 233"/>
          <p:cNvSpPr>
            <a:spLocks noEditPoints="1"/>
          </p:cNvSpPr>
          <p:nvPr/>
        </p:nvSpPr>
        <p:spPr bwMode="auto">
          <a:xfrm>
            <a:off x="6980238" y="1504950"/>
            <a:ext cx="701675" cy="650875"/>
          </a:xfrm>
          <a:custGeom>
            <a:avLst/>
            <a:gdLst>
              <a:gd name="T0" fmla="*/ 42 w 67"/>
              <a:gd name="T1" fmla="*/ 22 h 62"/>
              <a:gd name="T2" fmla="*/ 27 w 67"/>
              <a:gd name="T3" fmla="*/ 37 h 62"/>
              <a:gd name="T4" fmla="*/ 42 w 67"/>
              <a:gd name="T5" fmla="*/ 52 h 62"/>
              <a:gd name="T6" fmla="*/ 56 w 67"/>
              <a:gd name="T7" fmla="*/ 37 h 62"/>
              <a:gd name="T8" fmla="*/ 42 w 67"/>
              <a:gd name="T9" fmla="*/ 22 h 62"/>
              <a:gd name="T10" fmla="*/ 42 w 67"/>
              <a:gd name="T11" fmla="*/ 47 h 62"/>
              <a:gd name="T12" fmla="*/ 31 w 67"/>
              <a:gd name="T13" fmla="*/ 37 h 62"/>
              <a:gd name="T14" fmla="*/ 42 w 67"/>
              <a:gd name="T15" fmla="*/ 26 h 62"/>
              <a:gd name="T16" fmla="*/ 52 w 67"/>
              <a:gd name="T17" fmla="*/ 37 h 62"/>
              <a:gd name="T18" fmla="*/ 42 w 67"/>
              <a:gd name="T19" fmla="*/ 47 h 62"/>
              <a:gd name="T20" fmla="*/ 57 w 67"/>
              <a:gd name="T21" fmla="*/ 12 h 62"/>
              <a:gd name="T22" fmla="*/ 10 w 67"/>
              <a:gd name="T23" fmla="*/ 12 h 62"/>
              <a:gd name="T24" fmla="*/ 0 w 67"/>
              <a:gd name="T25" fmla="*/ 23 h 62"/>
              <a:gd name="T26" fmla="*/ 0 w 67"/>
              <a:gd name="T27" fmla="*/ 52 h 62"/>
              <a:gd name="T28" fmla="*/ 10 w 67"/>
              <a:gd name="T29" fmla="*/ 62 h 62"/>
              <a:gd name="T30" fmla="*/ 57 w 67"/>
              <a:gd name="T31" fmla="*/ 62 h 62"/>
              <a:gd name="T32" fmla="*/ 67 w 67"/>
              <a:gd name="T33" fmla="*/ 52 h 62"/>
              <a:gd name="T34" fmla="*/ 67 w 67"/>
              <a:gd name="T35" fmla="*/ 23 h 62"/>
              <a:gd name="T36" fmla="*/ 57 w 67"/>
              <a:gd name="T37" fmla="*/ 12 h 62"/>
              <a:gd name="T38" fmla="*/ 23 w 67"/>
              <a:gd name="T39" fmla="*/ 22 h 62"/>
              <a:gd name="T40" fmla="*/ 9 w 67"/>
              <a:gd name="T41" fmla="*/ 22 h 62"/>
              <a:gd name="T42" fmla="*/ 9 w 67"/>
              <a:gd name="T43" fmla="*/ 18 h 62"/>
              <a:gd name="T44" fmla="*/ 23 w 67"/>
              <a:gd name="T45" fmla="*/ 18 h 62"/>
              <a:gd name="T46" fmla="*/ 23 w 67"/>
              <a:gd name="T47" fmla="*/ 22 h 62"/>
              <a:gd name="T48" fmla="*/ 42 w 67"/>
              <a:gd name="T49" fmla="*/ 55 h 62"/>
              <a:gd name="T50" fmla="*/ 23 w 67"/>
              <a:gd name="T51" fmla="*/ 37 h 62"/>
              <a:gd name="T52" fmla="*/ 42 w 67"/>
              <a:gd name="T53" fmla="*/ 18 h 62"/>
              <a:gd name="T54" fmla="*/ 60 w 67"/>
              <a:gd name="T55" fmla="*/ 37 h 62"/>
              <a:gd name="T56" fmla="*/ 42 w 67"/>
              <a:gd name="T57" fmla="*/ 55 h 62"/>
              <a:gd name="T58" fmla="*/ 43 w 67"/>
              <a:gd name="T59" fmla="*/ 0 h 62"/>
              <a:gd name="T60" fmla="*/ 23 w 67"/>
              <a:gd name="T61" fmla="*/ 0 h 62"/>
              <a:gd name="T62" fmla="*/ 23 w 67"/>
              <a:gd name="T63" fmla="*/ 10 h 62"/>
              <a:gd name="T64" fmla="*/ 43 w 67"/>
              <a:gd name="T65" fmla="*/ 10 h 62"/>
              <a:gd name="T66" fmla="*/ 43 w 67"/>
              <a:gd name="T6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 h="62">
                <a:moveTo>
                  <a:pt x="42" y="22"/>
                </a:moveTo>
                <a:cubicBezTo>
                  <a:pt x="33" y="22"/>
                  <a:pt x="27" y="29"/>
                  <a:pt x="27" y="37"/>
                </a:cubicBezTo>
                <a:cubicBezTo>
                  <a:pt x="27" y="45"/>
                  <a:pt x="33" y="52"/>
                  <a:pt x="42" y="52"/>
                </a:cubicBezTo>
                <a:cubicBezTo>
                  <a:pt x="50" y="52"/>
                  <a:pt x="56" y="45"/>
                  <a:pt x="56" y="37"/>
                </a:cubicBezTo>
                <a:cubicBezTo>
                  <a:pt x="56" y="29"/>
                  <a:pt x="50" y="22"/>
                  <a:pt x="42" y="22"/>
                </a:cubicBezTo>
                <a:close/>
                <a:moveTo>
                  <a:pt x="42" y="47"/>
                </a:moveTo>
                <a:cubicBezTo>
                  <a:pt x="36" y="47"/>
                  <a:pt x="31" y="43"/>
                  <a:pt x="31" y="37"/>
                </a:cubicBezTo>
                <a:cubicBezTo>
                  <a:pt x="31" y="31"/>
                  <a:pt x="36" y="26"/>
                  <a:pt x="42" y="26"/>
                </a:cubicBezTo>
                <a:cubicBezTo>
                  <a:pt x="47" y="26"/>
                  <a:pt x="52" y="31"/>
                  <a:pt x="52" y="37"/>
                </a:cubicBezTo>
                <a:cubicBezTo>
                  <a:pt x="52" y="43"/>
                  <a:pt x="47" y="47"/>
                  <a:pt x="42" y="47"/>
                </a:cubicBezTo>
                <a:close/>
                <a:moveTo>
                  <a:pt x="57" y="12"/>
                </a:moveTo>
                <a:cubicBezTo>
                  <a:pt x="10" y="12"/>
                  <a:pt x="10" y="12"/>
                  <a:pt x="10" y="12"/>
                </a:cubicBezTo>
                <a:cubicBezTo>
                  <a:pt x="4" y="12"/>
                  <a:pt x="0" y="17"/>
                  <a:pt x="0" y="23"/>
                </a:cubicBezTo>
                <a:cubicBezTo>
                  <a:pt x="0" y="52"/>
                  <a:pt x="0" y="52"/>
                  <a:pt x="0" y="52"/>
                </a:cubicBezTo>
                <a:cubicBezTo>
                  <a:pt x="0" y="57"/>
                  <a:pt x="4" y="62"/>
                  <a:pt x="10" y="62"/>
                </a:cubicBezTo>
                <a:cubicBezTo>
                  <a:pt x="57" y="62"/>
                  <a:pt x="57" y="62"/>
                  <a:pt x="57" y="62"/>
                </a:cubicBezTo>
                <a:cubicBezTo>
                  <a:pt x="62" y="62"/>
                  <a:pt x="67" y="57"/>
                  <a:pt x="67" y="52"/>
                </a:cubicBezTo>
                <a:cubicBezTo>
                  <a:pt x="67" y="23"/>
                  <a:pt x="67" y="23"/>
                  <a:pt x="67" y="23"/>
                </a:cubicBezTo>
                <a:cubicBezTo>
                  <a:pt x="67" y="17"/>
                  <a:pt x="62" y="12"/>
                  <a:pt x="57" y="12"/>
                </a:cubicBezTo>
                <a:close/>
                <a:moveTo>
                  <a:pt x="23" y="22"/>
                </a:moveTo>
                <a:cubicBezTo>
                  <a:pt x="9" y="22"/>
                  <a:pt x="9" y="22"/>
                  <a:pt x="9" y="22"/>
                </a:cubicBezTo>
                <a:cubicBezTo>
                  <a:pt x="9" y="18"/>
                  <a:pt x="9" y="18"/>
                  <a:pt x="9" y="18"/>
                </a:cubicBezTo>
                <a:cubicBezTo>
                  <a:pt x="23" y="18"/>
                  <a:pt x="23" y="18"/>
                  <a:pt x="23" y="18"/>
                </a:cubicBezTo>
                <a:lnTo>
                  <a:pt x="23" y="22"/>
                </a:lnTo>
                <a:close/>
                <a:moveTo>
                  <a:pt x="42" y="55"/>
                </a:moveTo>
                <a:cubicBezTo>
                  <a:pt x="31" y="55"/>
                  <a:pt x="23" y="47"/>
                  <a:pt x="23" y="37"/>
                </a:cubicBezTo>
                <a:cubicBezTo>
                  <a:pt x="23" y="27"/>
                  <a:pt x="31" y="18"/>
                  <a:pt x="42" y="18"/>
                </a:cubicBezTo>
                <a:cubicBezTo>
                  <a:pt x="52" y="18"/>
                  <a:pt x="60" y="27"/>
                  <a:pt x="60" y="37"/>
                </a:cubicBezTo>
                <a:cubicBezTo>
                  <a:pt x="60" y="47"/>
                  <a:pt x="52" y="55"/>
                  <a:pt x="42" y="55"/>
                </a:cubicBezTo>
                <a:close/>
                <a:moveTo>
                  <a:pt x="43" y="0"/>
                </a:moveTo>
                <a:cubicBezTo>
                  <a:pt x="23" y="0"/>
                  <a:pt x="23" y="0"/>
                  <a:pt x="23" y="0"/>
                </a:cubicBezTo>
                <a:cubicBezTo>
                  <a:pt x="23" y="10"/>
                  <a:pt x="23" y="10"/>
                  <a:pt x="23" y="10"/>
                </a:cubicBezTo>
                <a:cubicBezTo>
                  <a:pt x="43" y="10"/>
                  <a:pt x="43" y="10"/>
                  <a:pt x="43" y="10"/>
                </a:cubicBezTo>
                <a:lnTo>
                  <a:pt x="43" y="0"/>
                </a:lnTo>
                <a:close/>
              </a:path>
            </a:pathLst>
          </a:custGeom>
          <a:solidFill>
            <a:srgbClr val="31A7D7"/>
          </a:solidFill>
          <a:ln>
            <a:noFill/>
          </a:ln>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29" name="矩形 28"/>
          <p:cNvSpPr/>
          <p:nvPr/>
        </p:nvSpPr>
        <p:spPr>
          <a:xfrm>
            <a:off x="0" y="6481763"/>
            <a:ext cx="12192000" cy="376238"/>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566" name="文本框 29"/>
          <p:cNvSpPr txBox="1"/>
          <p:nvPr/>
        </p:nvSpPr>
        <p:spPr>
          <a:xfrm>
            <a:off x="3927475" y="2568575"/>
            <a:ext cx="1962150" cy="1016000"/>
          </a:xfrm>
          <a:prstGeom prst="rect">
            <a:avLst/>
          </a:prstGeom>
          <a:noFill/>
          <a:ln w="9525">
            <a:noFill/>
          </a:ln>
        </p:spPr>
        <p:txBody>
          <a:bodyPr>
            <a:spAutoFit/>
          </a:bodyPr>
          <a:lstStyle/>
          <a:p>
            <a:pPr lvl="0" algn="ct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400" b="1" dirty="0">
              <a:solidFill>
                <a:srgbClr val="000000"/>
              </a:solidFill>
              <a:latin typeface="微软雅黑" panose="020B0503020204020204" pitchFamily="34" charset="-122"/>
              <a:ea typeface="微软雅黑" panose="020B0503020204020204" pitchFamily="34" charset="-122"/>
            </a:endParaRPr>
          </a:p>
          <a:p>
            <a:pPr lvl="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此输入标题致力于专业的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模板的发布，课件及汇报</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的美化，</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个性定制服务。</a:t>
            </a:r>
          </a:p>
        </p:txBody>
      </p:sp>
      <p:sp>
        <p:nvSpPr>
          <p:cNvPr id="23567" name="文本框 30"/>
          <p:cNvSpPr txBox="1"/>
          <p:nvPr/>
        </p:nvSpPr>
        <p:spPr>
          <a:xfrm>
            <a:off x="6519863" y="2555875"/>
            <a:ext cx="1962150" cy="1016000"/>
          </a:xfrm>
          <a:prstGeom prst="rect">
            <a:avLst/>
          </a:prstGeom>
          <a:noFill/>
          <a:ln w="9525">
            <a:noFill/>
          </a:ln>
        </p:spPr>
        <p:txBody>
          <a:bodyPr>
            <a:spAutoFit/>
          </a:bodyPr>
          <a:lstStyle/>
          <a:p>
            <a:pPr lvl="0" algn="ct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400" b="1" dirty="0">
              <a:solidFill>
                <a:srgbClr val="000000"/>
              </a:solidFill>
              <a:latin typeface="微软雅黑" panose="020B0503020204020204" pitchFamily="34" charset="-122"/>
              <a:ea typeface="微软雅黑" panose="020B0503020204020204" pitchFamily="34" charset="-122"/>
            </a:endParaRPr>
          </a:p>
          <a:p>
            <a:pPr lvl="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此输入标题致力于专业的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模板的发布，课件及汇报</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的美化，</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个性定制服务。</a:t>
            </a:r>
          </a:p>
        </p:txBody>
      </p:sp>
      <p:sp>
        <p:nvSpPr>
          <p:cNvPr id="23568" name="文本框 31"/>
          <p:cNvSpPr txBox="1"/>
          <p:nvPr/>
        </p:nvSpPr>
        <p:spPr>
          <a:xfrm>
            <a:off x="9113838" y="2541588"/>
            <a:ext cx="1960562" cy="1016000"/>
          </a:xfrm>
          <a:prstGeom prst="rect">
            <a:avLst/>
          </a:prstGeom>
          <a:noFill/>
          <a:ln w="9525">
            <a:noFill/>
          </a:ln>
        </p:spPr>
        <p:txBody>
          <a:bodyPr>
            <a:spAutoFit/>
          </a:bodyPr>
          <a:lstStyle/>
          <a:p>
            <a:pPr lvl="0" algn="ct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400" b="1" dirty="0">
              <a:solidFill>
                <a:srgbClr val="000000"/>
              </a:solidFill>
              <a:latin typeface="微软雅黑" panose="020B0503020204020204" pitchFamily="34" charset="-122"/>
              <a:ea typeface="微软雅黑" panose="020B0503020204020204" pitchFamily="34" charset="-122"/>
            </a:endParaRPr>
          </a:p>
          <a:p>
            <a:pPr lvl="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此输入标题致力于专业的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模板的发布，课件及汇报</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的美化，</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个性定制服务。</a:t>
            </a:r>
          </a:p>
        </p:txBody>
      </p:sp>
      <p:sp>
        <p:nvSpPr>
          <p:cNvPr id="23569" name="文本框 32"/>
          <p:cNvSpPr txBox="1"/>
          <p:nvPr/>
        </p:nvSpPr>
        <p:spPr>
          <a:xfrm>
            <a:off x="1195388" y="4699000"/>
            <a:ext cx="1960562" cy="1016000"/>
          </a:xfrm>
          <a:prstGeom prst="rect">
            <a:avLst/>
          </a:prstGeom>
          <a:noFill/>
          <a:ln w="9525">
            <a:noFill/>
          </a:ln>
        </p:spPr>
        <p:txBody>
          <a:bodyPr>
            <a:spAutoFit/>
          </a:bodyPr>
          <a:lstStyle/>
          <a:p>
            <a:pPr lvl="0" algn="ct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400" b="1" dirty="0">
              <a:solidFill>
                <a:srgbClr val="000000"/>
              </a:solidFill>
              <a:latin typeface="微软雅黑" panose="020B0503020204020204" pitchFamily="34" charset="-122"/>
              <a:ea typeface="微软雅黑" panose="020B0503020204020204" pitchFamily="34" charset="-122"/>
            </a:endParaRPr>
          </a:p>
          <a:p>
            <a:pPr lvl="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此输入标题致力于专业的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模板的发布，课件及汇报</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的美化，</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个性定制服务。</a:t>
            </a:r>
          </a:p>
        </p:txBody>
      </p:sp>
      <p:sp>
        <p:nvSpPr>
          <p:cNvPr id="23570" name="文本框 33"/>
          <p:cNvSpPr txBox="1"/>
          <p:nvPr/>
        </p:nvSpPr>
        <p:spPr>
          <a:xfrm>
            <a:off x="3787775" y="4708525"/>
            <a:ext cx="1960563" cy="1016000"/>
          </a:xfrm>
          <a:prstGeom prst="rect">
            <a:avLst/>
          </a:prstGeom>
          <a:noFill/>
          <a:ln w="9525">
            <a:noFill/>
          </a:ln>
        </p:spPr>
        <p:txBody>
          <a:bodyPr>
            <a:spAutoFit/>
          </a:bodyPr>
          <a:lstStyle/>
          <a:p>
            <a:pPr lvl="0" algn="ct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400" b="1" dirty="0">
              <a:solidFill>
                <a:srgbClr val="000000"/>
              </a:solidFill>
              <a:latin typeface="微软雅黑" panose="020B0503020204020204" pitchFamily="34" charset="-122"/>
              <a:ea typeface="微软雅黑" panose="020B0503020204020204" pitchFamily="34" charset="-122"/>
            </a:endParaRPr>
          </a:p>
          <a:p>
            <a:pPr lvl="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此输入标题致力于专业的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模板的发布，课件及汇报</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的美化，</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个性定制服务。</a:t>
            </a:r>
          </a:p>
        </p:txBody>
      </p:sp>
      <p:sp>
        <p:nvSpPr>
          <p:cNvPr id="23571" name="文本框 34"/>
          <p:cNvSpPr txBox="1"/>
          <p:nvPr/>
        </p:nvSpPr>
        <p:spPr>
          <a:xfrm>
            <a:off x="6380163" y="4695825"/>
            <a:ext cx="1960562" cy="1016000"/>
          </a:xfrm>
          <a:prstGeom prst="rect">
            <a:avLst/>
          </a:prstGeom>
          <a:noFill/>
          <a:ln w="9525">
            <a:noFill/>
          </a:ln>
        </p:spPr>
        <p:txBody>
          <a:bodyPr>
            <a:spAutoFit/>
          </a:bodyPr>
          <a:lstStyle/>
          <a:p>
            <a:pPr lvl="0" algn="ct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400" b="1" dirty="0">
              <a:solidFill>
                <a:srgbClr val="000000"/>
              </a:solidFill>
              <a:latin typeface="微软雅黑" panose="020B0503020204020204" pitchFamily="34" charset="-122"/>
              <a:ea typeface="微软雅黑" panose="020B0503020204020204" pitchFamily="34" charset="-122"/>
            </a:endParaRPr>
          </a:p>
          <a:p>
            <a:pPr lvl="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此输入标题致力于专业的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模板的发布，课件及汇报</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的美化，</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个性定制服务。</a:t>
            </a:r>
          </a:p>
        </p:txBody>
      </p:sp>
      <p:sp>
        <p:nvSpPr>
          <p:cNvPr id="23572" name="文本框 35"/>
          <p:cNvSpPr txBox="1"/>
          <p:nvPr/>
        </p:nvSpPr>
        <p:spPr>
          <a:xfrm>
            <a:off x="8972550" y="4681538"/>
            <a:ext cx="1960563" cy="1016000"/>
          </a:xfrm>
          <a:prstGeom prst="rect">
            <a:avLst/>
          </a:prstGeom>
          <a:noFill/>
          <a:ln w="9525">
            <a:noFill/>
          </a:ln>
        </p:spPr>
        <p:txBody>
          <a:bodyPr>
            <a:spAutoFit/>
          </a:bodyPr>
          <a:lstStyle/>
          <a:p>
            <a:pPr lvl="0" algn="ct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400" b="1" dirty="0">
              <a:solidFill>
                <a:srgbClr val="000000"/>
              </a:solidFill>
              <a:latin typeface="微软雅黑" panose="020B0503020204020204" pitchFamily="34" charset="-122"/>
              <a:ea typeface="微软雅黑" panose="020B0503020204020204" pitchFamily="34" charset="-122"/>
            </a:endParaRPr>
          </a:p>
          <a:p>
            <a:pPr lvl="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此输入标题致力于专业的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模板的发布，课件及汇报</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的美化，</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个性定制服务。</a:t>
            </a: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79"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grpSp>
        <p:nvGrpSpPr>
          <p:cNvPr id="24580" name="组合 5"/>
          <p:cNvGrpSpPr/>
          <p:nvPr/>
        </p:nvGrpSpPr>
        <p:grpSpPr>
          <a:xfrm>
            <a:off x="595313" y="3614738"/>
            <a:ext cx="3686175" cy="2157589"/>
            <a:chOff x="808497" y="2466765"/>
            <a:chExt cx="3686501" cy="2156976"/>
          </a:xfrm>
        </p:grpSpPr>
        <p:sp>
          <p:nvSpPr>
            <p:cNvPr id="24589" name="TextBox 9"/>
            <p:cNvSpPr txBox="1"/>
            <p:nvPr/>
          </p:nvSpPr>
          <p:spPr>
            <a:xfrm>
              <a:off x="808497" y="2466765"/>
              <a:ext cx="3425372" cy="523220"/>
            </a:xfrm>
            <a:prstGeom prst="rect">
              <a:avLst/>
            </a:prstGeom>
            <a:noFill/>
            <a:ln w="9525">
              <a:noFill/>
            </a:ln>
          </p:spPr>
          <p:txBody>
            <a:bodyPr>
              <a:spAutoFit/>
            </a:bodyPr>
            <a:lstStyle/>
            <a:p>
              <a:pPr lvl="0" eaLnBrk="1" hangingPunct="1"/>
              <a:r>
                <a:rPr lang="zh-CN" altLang="en-US" sz="2800" b="1" dirty="0">
                  <a:solidFill>
                    <a:srgbClr val="00AFF0"/>
                  </a:solidFill>
                  <a:latin typeface="微软雅黑" panose="020B0503020204020204" pitchFamily="34" charset="-122"/>
                  <a:ea typeface="微软雅黑" panose="020B0503020204020204" pitchFamily="34" charset="-122"/>
                </a:rPr>
                <a:t>单击添加标题</a:t>
              </a:r>
            </a:p>
          </p:txBody>
        </p:sp>
        <p:sp>
          <p:nvSpPr>
            <p:cNvPr id="24590" name="TextBox 13"/>
            <p:cNvSpPr txBox="1"/>
            <p:nvPr/>
          </p:nvSpPr>
          <p:spPr>
            <a:xfrm>
              <a:off x="808497" y="3054527"/>
              <a:ext cx="3686501" cy="1569214"/>
            </a:xfrm>
            <a:prstGeom prst="rect">
              <a:avLst/>
            </a:prstGeom>
            <a:noFill/>
            <a:ln w="9525">
              <a:noFill/>
            </a:ln>
          </p:spPr>
          <p:txBody>
            <a:bodyPr>
              <a:spAutoFit/>
            </a:bodyPr>
            <a:lstStyle/>
            <a:p>
              <a:pPr lvl="0" eaLnBrk="1" hangingPunct="1">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单击此处输入标题单击此处输入标题单击此处输入标题单击此处输入标题单击此处输入标题。为您分担职场压力</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让您的每一次亮相都信心澎湃。</a:t>
              </a:r>
            </a:p>
          </p:txBody>
        </p:sp>
      </p:grpSp>
      <p:grpSp>
        <p:nvGrpSpPr>
          <p:cNvPr id="24581" name="组合 8"/>
          <p:cNvGrpSpPr/>
          <p:nvPr/>
        </p:nvGrpSpPr>
        <p:grpSpPr>
          <a:xfrm>
            <a:off x="4684713" y="1677988"/>
            <a:ext cx="6491287" cy="4051300"/>
            <a:chOff x="5309666" y="1716437"/>
            <a:chExt cx="5752991" cy="3590062"/>
          </a:xfrm>
        </p:grpSpPr>
        <p:pic>
          <p:nvPicPr>
            <p:cNvPr id="24582" name="图片 9"/>
            <p:cNvPicPr>
              <a:picLocks noChangeAspect="1"/>
            </p:cNvPicPr>
            <p:nvPr/>
          </p:nvPicPr>
          <p:blipFill>
            <a:blip r:embed="rId3"/>
            <a:srcRect t="38521" b="3334"/>
            <a:stretch>
              <a:fillRect/>
            </a:stretch>
          </p:blipFill>
          <p:spPr>
            <a:xfrm>
              <a:off x="7950523" y="1733873"/>
              <a:ext cx="1484496" cy="1484496"/>
            </a:xfrm>
            <a:prstGeom prst="rect">
              <a:avLst/>
            </a:prstGeom>
            <a:noFill/>
            <a:ln w="9525">
              <a:noFill/>
            </a:ln>
          </p:spPr>
        </p:pic>
        <p:pic>
          <p:nvPicPr>
            <p:cNvPr id="24583" name="Picture 2" descr="D:\My Documents\PPT\商务科技类\会议-讨论-3@多吉格格收藏.jpg"/>
            <p:cNvPicPr>
              <a:picLocks noChangeAspect="1"/>
            </p:cNvPicPr>
            <p:nvPr/>
          </p:nvPicPr>
          <p:blipFill>
            <a:blip r:embed="rId4"/>
            <a:srcRect l="11942" r="11942"/>
            <a:stretch>
              <a:fillRect/>
            </a:stretch>
          </p:blipFill>
          <p:spPr>
            <a:xfrm>
              <a:off x="5309666" y="4042849"/>
              <a:ext cx="1263649" cy="1263649"/>
            </a:xfrm>
            <a:prstGeom prst="rect">
              <a:avLst/>
            </a:prstGeom>
            <a:noFill/>
            <a:ln w="9525">
              <a:noFill/>
            </a:ln>
          </p:spPr>
        </p:pic>
        <p:pic>
          <p:nvPicPr>
            <p:cNvPr id="24584" name="Picture 3" descr="D:\My Documents\PPT\商务科技类\上升-3-高清@多吉搜集.jpg"/>
            <p:cNvPicPr>
              <a:picLocks noChangeAspect="1"/>
            </p:cNvPicPr>
            <p:nvPr/>
          </p:nvPicPr>
          <p:blipFill>
            <a:blip r:embed="rId5"/>
            <a:stretch>
              <a:fillRect/>
            </a:stretch>
          </p:blipFill>
          <p:spPr>
            <a:xfrm>
              <a:off x="6622809" y="4042849"/>
              <a:ext cx="1263649" cy="1263649"/>
            </a:xfrm>
            <a:prstGeom prst="rect">
              <a:avLst/>
            </a:prstGeom>
            <a:noFill/>
            <a:ln w="9525">
              <a:noFill/>
            </a:ln>
          </p:spPr>
        </p:pic>
        <p:pic>
          <p:nvPicPr>
            <p:cNvPr id="24585" name="图片 12"/>
            <p:cNvPicPr>
              <a:picLocks noChangeAspect="1"/>
            </p:cNvPicPr>
            <p:nvPr/>
          </p:nvPicPr>
          <p:blipFill>
            <a:blip r:embed="rId6"/>
            <a:srcRect l="5325" b="31837"/>
            <a:stretch>
              <a:fillRect/>
            </a:stretch>
          </p:blipFill>
          <p:spPr>
            <a:xfrm>
              <a:off x="7950523" y="3302879"/>
              <a:ext cx="3112134" cy="2003620"/>
            </a:xfrm>
            <a:prstGeom prst="rect">
              <a:avLst/>
            </a:prstGeom>
            <a:noFill/>
            <a:ln w="9525">
              <a:noFill/>
            </a:ln>
          </p:spPr>
        </p:pic>
        <p:sp>
          <p:nvSpPr>
            <p:cNvPr id="14" name="矩形 13"/>
            <p:cNvSpPr/>
            <p:nvPr/>
          </p:nvSpPr>
          <p:spPr>
            <a:xfrm>
              <a:off x="5309666" y="1716437"/>
              <a:ext cx="2568437" cy="2219652"/>
            </a:xfrm>
            <a:prstGeom prst="rect">
              <a:avLst/>
            </a:prstGeom>
            <a:solidFill>
              <a:srgbClr val="3CB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KSO_Shape"/>
            <p:cNvSpPr/>
            <p:nvPr/>
          </p:nvSpPr>
          <p:spPr>
            <a:xfrm>
              <a:off x="6116569" y="2205849"/>
              <a:ext cx="934489" cy="848678"/>
            </a:xfrm>
            <a:custGeom>
              <a:avLst/>
              <a:gdLst/>
              <a:ahLst/>
              <a:cxnLst/>
              <a:rect l="l" t="t" r="r" b="b"/>
              <a:pathLst>
                <a:path w="1366582" h="1042046">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white"/>
                </a:solidFill>
                <a:effectLst/>
                <a:uLnTx/>
                <a:uFillTx/>
                <a:latin typeface="+mn-lt"/>
                <a:ea typeface="+mn-ea"/>
                <a:cs typeface="+mn-cs"/>
              </a:endParaRPr>
            </a:p>
          </p:txBody>
        </p:sp>
        <p:pic>
          <p:nvPicPr>
            <p:cNvPr id="24588" name="图片 15"/>
            <p:cNvPicPr>
              <a:picLocks noChangeAspect="1"/>
            </p:cNvPicPr>
            <p:nvPr/>
          </p:nvPicPr>
          <p:blipFill>
            <a:blip r:embed="rId7"/>
            <a:stretch>
              <a:fillRect/>
            </a:stretch>
          </p:blipFill>
          <p:spPr>
            <a:xfrm>
              <a:off x="9507439" y="1716437"/>
              <a:ext cx="1555218" cy="1489550"/>
            </a:xfrm>
            <a:prstGeom prst="rect">
              <a:avLst/>
            </a:prstGeom>
            <a:noFill/>
            <a:ln w="9525">
              <a:noFill/>
            </a:ln>
          </p:spPr>
        </p:pic>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sp>
        <p:nvSpPr>
          <p:cNvPr id="6" name="六边形 5"/>
          <p:cNvSpPr/>
          <p:nvPr/>
        </p:nvSpPr>
        <p:spPr>
          <a:xfrm>
            <a:off x="8774113" y="1808163"/>
            <a:ext cx="1636713" cy="1411288"/>
          </a:xfrm>
          <a:prstGeom prst="hexagon">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六边形 6"/>
          <p:cNvSpPr/>
          <p:nvPr/>
        </p:nvSpPr>
        <p:spPr>
          <a:xfrm>
            <a:off x="6329363" y="1808163"/>
            <a:ext cx="1636713" cy="1411288"/>
          </a:xfrm>
          <a:prstGeom prst="hexagon">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8" name="组合 7"/>
          <p:cNvGrpSpPr/>
          <p:nvPr/>
        </p:nvGrpSpPr>
        <p:grpSpPr>
          <a:xfrm>
            <a:off x="1442614" y="1808068"/>
            <a:ext cx="1636922" cy="1411140"/>
            <a:chOff x="1366414" y="1668368"/>
            <a:chExt cx="1636923" cy="1411140"/>
          </a:xfrm>
          <a:solidFill>
            <a:srgbClr val="34A7D7"/>
          </a:solidFill>
        </p:grpSpPr>
        <p:sp>
          <p:nvSpPr>
            <p:cNvPr id="9" name="六边形 8"/>
            <p:cNvSpPr/>
            <p:nvPr/>
          </p:nvSpPr>
          <p:spPr>
            <a:xfrm>
              <a:off x="1366414" y="1668368"/>
              <a:ext cx="1636923" cy="14111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0" name="组合 9"/>
            <p:cNvGrpSpPr/>
            <p:nvPr/>
          </p:nvGrpSpPr>
          <p:grpSpPr>
            <a:xfrm>
              <a:off x="1935961" y="2127455"/>
              <a:ext cx="465104" cy="496301"/>
              <a:chOff x="9909176" y="2032000"/>
              <a:chExt cx="260350" cy="277813"/>
            </a:xfrm>
            <a:grpFill/>
          </p:grpSpPr>
          <p:sp>
            <p:nvSpPr>
              <p:cNvPr id="11" name="Freeform 472"/>
              <p:cNvSpPr/>
              <p:nvPr/>
            </p:nvSpPr>
            <p:spPr bwMode="auto">
              <a:xfrm>
                <a:off x="9909176" y="2192338"/>
                <a:ext cx="260350" cy="117475"/>
              </a:xfrm>
              <a:custGeom>
                <a:avLst/>
                <a:gdLst>
                  <a:gd name="T0" fmla="*/ 263 w 271"/>
                  <a:gd name="T1" fmla="*/ 34 h 122"/>
                  <a:gd name="T2" fmla="*/ 213 w 271"/>
                  <a:gd name="T3" fmla="*/ 6 h 122"/>
                  <a:gd name="T4" fmla="*/ 191 w 271"/>
                  <a:gd name="T5" fmla="*/ 1 h 122"/>
                  <a:gd name="T6" fmla="*/ 183 w 271"/>
                  <a:gd name="T7" fmla="*/ 19 h 122"/>
                  <a:gd name="T8" fmla="*/ 205 w 271"/>
                  <a:gd name="T9" fmla="*/ 27 h 122"/>
                  <a:gd name="T10" fmla="*/ 224 w 271"/>
                  <a:gd name="T11" fmla="*/ 41 h 122"/>
                  <a:gd name="T12" fmla="*/ 228 w 271"/>
                  <a:gd name="T13" fmla="*/ 51 h 122"/>
                  <a:gd name="T14" fmla="*/ 219 w 271"/>
                  <a:gd name="T15" fmla="*/ 60 h 122"/>
                  <a:gd name="T16" fmla="*/ 162 w 271"/>
                  <a:gd name="T17" fmla="*/ 78 h 122"/>
                  <a:gd name="T18" fmla="*/ 98 w 271"/>
                  <a:gd name="T19" fmla="*/ 76 h 122"/>
                  <a:gd name="T20" fmla="*/ 68 w 271"/>
                  <a:gd name="T21" fmla="*/ 68 h 122"/>
                  <a:gd name="T22" fmla="*/ 45 w 271"/>
                  <a:gd name="T23" fmla="*/ 53 h 122"/>
                  <a:gd name="T24" fmla="*/ 42 w 271"/>
                  <a:gd name="T25" fmla="*/ 47 h 122"/>
                  <a:gd name="T26" fmla="*/ 43 w 271"/>
                  <a:gd name="T27" fmla="*/ 43 h 122"/>
                  <a:gd name="T28" fmla="*/ 52 w 271"/>
                  <a:gd name="T29" fmla="*/ 34 h 122"/>
                  <a:gd name="T30" fmla="*/ 87 w 271"/>
                  <a:gd name="T31" fmla="*/ 19 h 122"/>
                  <a:gd name="T32" fmla="*/ 79 w 271"/>
                  <a:gd name="T33" fmla="*/ 0 h 122"/>
                  <a:gd name="T34" fmla="*/ 21 w 271"/>
                  <a:gd name="T35" fmla="*/ 20 h 122"/>
                  <a:gd name="T36" fmla="*/ 2 w 271"/>
                  <a:gd name="T37" fmla="*/ 40 h 122"/>
                  <a:gd name="T38" fmla="*/ 0 w 271"/>
                  <a:gd name="T39" fmla="*/ 52 h 122"/>
                  <a:gd name="T40" fmla="*/ 3 w 271"/>
                  <a:gd name="T41" fmla="*/ 68 h 122"/>
                  <a:gd name="T42" fmla="*/ 40 w 271"/>
                  <a:gd name="T43" fmla="*/ 104 h 122"/>
                  <a:gd name="T44" fmla="*/ 149 w 271"/>
                  <a:gd name="T45" fmla="*/ 121 h 122"/>
                  <a:gd name="T46" fmla="*/ 246 w 271"/>
                  <a:gd name="T47" fmla="*/ 96 h 122"/>
                  <a:gd name="T48" fmla="*/ 268 w 271"/>
                  <a:gd name="T49" fmla="*/ 65 h 122"/>
                  <a:gd name="T50" fmla="*/ 270 w 271"/>
                  <a:gd name="T51" fmla="*/ 54 h 122"/>
                  <a:gd name="T52" fmla="*/ 263 w 271"/>
                  <a:gd name="T53"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1" h="122">
                    <a:moveTo>
                      <a:pt x="263" y="34"/>
                    </a:moveTo>
                    <a:cubicBezTo>
                      <a:pt x="251" y="19"/>
                      <a:pt x="231" y="11"/>
                      <a:pt x="213" y="6"/>
                    </a:cubicBezTo>
                    <a:cubicBezTo>
                      <a:pt x="206" y="4"/>
                      <a:pt x="198" y="2"/>
                      <a:pt x="191" y="1"/>
                    </a:cubicBezTo>
                    <a:cubicBezTo>
                      <a:pt x="188" y="7"/>
                      <a:pt x="185" y="13"/>
                      <a:pt x="183" y="19"/>
                    </a:cubicBezTo>
                    <a:cubicBezTo>
                      <a:pt x="190" y="21"/>
                      <a:pt x="198" y="23"/>
                      <a:pt x="205" y="27"/>
                    </a:cubicBezTo>
                    <a:cubicBezTo>
                      <a:pt x="212" y="30"/>
                      <a:pt x="219" y="35"/>
                      <a:pt x="224" y="41"/>
                    </a:cubicBezTo>
                    <a:cubicBezTo>
                      <a:pt x="226" y="43"/>
                      <a:pt x="230" y="48"/>
                      <a:pt x="228" y="51"/>
                    </a:cubicBezTo>
                    <a:cubicBezTo>
                      <a:pt x="226" y="55"/>
                      <a:pt x="222" y="58"/>
                      <a:pt x="219" y="60"/>
                    </a:cubicBezTo>
                    <a:cubicBezTo>
                      <a:pt x="203" y="72"/>
                      <a:pt x="181" y="76"/>
                      <a:pt x="162" y="78"/>
                    </a:cubicBezTo>
                    <a:cubicBezTo>
                      <a:pt x="141" y="81"/>
                      <a:pt x="119" y="80"/>
                      <a:pt x="98" y="76"/>
                    </a:cubicBezTo>
                    <a:cubicBezTo>
                      <a:pt x="88" y="75"/>
                      <a:pt x="77" y="72"/>
                      <a:pt x="68" y="68"/>
                    </a:cubicBezTo>
                    <a:cubicBezTo>
                      <a:pt x="59" y="65"/>
                      <a:pt x="50" y="60"/>
                      <a:pt x="45" y="53"/>
                    </a:cubicBezTo>
                    <a:cubicBezTo>
                      <a:pt x="43" y="51"/>
                      <a:pt x="41" y="49"/>
                      <a:pt x="42" y="47"/>
                    </a:cubicBezTo>
                    <a:cubicBezTo>
                      <a:pt x="42" y="45"/>
                      <a:pt x="42" y="44"/>
                      <a:pt x="43" y="43"/>
                    </a:cubicBezTo>
                    <a:cubicBezTo>
                      <a:pt x="45" y="39"/>
                      <a:pt x="48" y="36"/>
                      <a:pt x="52" y="34"/>
                    </a:cubicBezTo>
                    <a:cubicBezTo>
                      <a:pt x="62" y="26"/>
                      <a:pt x="74" y="21"/>
                      <a:pt x="87" y="19"/>
                    </a:cubicBezTo>
                    <a:cubicBezTo>
                      <a:pt x="84" y="13"/>
                      <a:pt x="82" y="7"/>
                      <a:pt x="79" y="0"/>
                    </a:cubicBezTo>
                    <a:cubicBezTo>
                      <a:pt x="59" y="4"/>
                      <a:pt x="39" y="9"/>
                      <a:pt x="21" y="20"/>
                    </a:cubicBezTo>
                    <a:cubicBezTo>
                      <a:pt x="14" y="25"/>
                      <a:pt x="6" y="31"/>
                      <a:pt x="2" y="40"/>
                    </a:cubicBezTo>
                    <a:cubicBezTo>
                      <a:pt x="0" y="44"/>
                      <a:pt x="0" y="48"/>
                      <a:pt x="0" y="52"/>
                    </a:cubicBezTo>
                    <a:cubicBezTo>
                      <a:pt x="1" y="58"/>
                      <a:pt x="1" y="63"/>
                      <a:pt x="3" y="68"/>
                    </a:cubicBezTo>
                    <a:cubicBezTo>
                      <a:pt x="8" y="84"/>
                      <a:pt x="26" y="97"/>
                      <a:pt x="40" y="104"/>
                    </a:cubicBezTo>
                    <a:cubicBezTo>
                      <a:pt x="74" y="118"/>
                      <a:pt x="113" y="122"/>
                      <a:pt x="149" y="121"/>
                    </a:cubicBezTo>
                    <a:cubicBezTo>
                      <a:pt x="182" y="119"/>
                      <a:pt x="218" y="114"/>
                      <a:pt x="246" y="96"/>
                    </a:cubicBezTo>
                    <a:cubicBezTo>
                      <a:pt x="256" y="90"/>
                      <a:pt x="266" y="77"/>
                      <a:pt x="268" y="65"/>
                    </a:cubicBezTo>
                    <a:cubicBezTo>
                      <a:pt x="269" y="61"/>
                      <a:pt x="269" y="58"/>
                      <a:pt x="270" y="54"/>
                    </a:cubicBezTo>
                    <a:cubicBezTo>
                      <a:pt x="271" y="47"/>
                      <a:pt x="268" y="40"/>
                      <a:pt x="263" y="34"/>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12" name="Freeform 473"/>
              <p:cNvSpPr/>
              <p:nvPr/>
            </p:nvSpPr>
            <p:spPr bwMode="auto">
              <a:xfrm>
                <a:off x="10156826" y="2219325"/>
                <a:ext cx="9525" cy="12700"/>
              </a:xfrm>
              <a:custGeom>
                <a:avLst/>
                <a:gdLst>
                  <a:gd name="T0" fmla="*/ 5 w 11"/>
                  <a:gd name="T1" fmla="*/ 6 h 13"/>
                  <a:gd name="T2" fmla="*/ 5 w 11"/>
                  <a:gd name="T3" fmla="*/ 6 h 13"/>
                </a:gdLst>
                <a:ahLst/>
                <a:cxnLst>
                  <a:cxn ang="0">
                    <a:pos x="T0" y="T1"/>
                  </a:cxn>
                  <a:cxn ang="0">
                    <a:pos x="T2" y="T3"/>
                  </a:cxn>
                </a:cxnLst>
                <a:rect l="0" t="0" r="r" b="b"/>
                <a:pathLst>
                  <a:path w="11" h="13">
                    <a:moveTo>
                      <a:pt x="5" y="6"/>
                    </a:moveTo>
                    <a:cubicBezTo>
                      <a:pt x="11" y="13"/>
                      <a:pt x="0" y="0"/>
                      <a:pt x="5" y="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13" name="Freeform 474"/>
              <p:cNvSpPr>
                <a:spLocks noEditPoints="1"/>
              </p:cNvSpPr>
              <p:nvPr/>
            </p:nvSpPr>
            <p:spPr bwMode="auto">
              <a:xfrm>
                <a:off x="9977438" y="2032000"/>
                <a:ext cx="122238" cy="220662"/>
              </a:xfrm>
              <a:custGeom>
                <a:avLst/>
                <a:gdLst>
                  <a:gd name="T0" fmla="*/ 64 w 128"/>
                  <a:gd name="T1" fmla="*/ 231 h 231"/>
                  <a:gd name="T2" fmla="*/ 128 w 128"/>
                  <a:gd name="T3" fmla="*/ 63 h 231"/>
                  <a:gd name="T4" fmla="*/ 65 w 128"/>
                  <a:gd name="T5" fmla="*/ 0 h 231"/>
                  <a:gd name="T6" fmla="*/ 64 w 128"/>
                  <a:gd name="T7" fmla="*/ 0 h 231"/>
                  <a:gd name="T8" fmla="*/ 64 w 128"/>
                  <a:gd name="T9" fmla="*/ 0 h 231"/>
                  <a:gd name="T10" fmla="*/ 64 w 128"/>
                  <a:gd name="T11" fmla="*/ 0 h 231"/>
                  <a:gd name="T12" fmla="*/ 63 w 128"/>
                  <a:gd name="T13" fmla="*/ 0 h 231"/>
                  <a:gd name="T14" fmla="*/ 0 w 128"/>
                  <a:gd name="T15" fmla="*/ 63 h 231"/>
                  <a:gd name="T16" fmla="*/ 64 w 128"/>
                  <a:gd name="T17" fmla="*/ 231 h 231"/>
                  <a:gd name="T18" fmla="*/ 64 w 128"/>
                  <a:gd name="T19" fmla="*/ 29 h 231"/>
                  <a:gd name="T20" fmla="*/ 93 w 128"/>
                  <a:gd name="T21" fmla="*/ 58 h 231"/>
                  <a:gd name="T22" fmla="*/ 64 w 128"/>
                  <a:gd name="T23" fmla="*/ 86 h 231"/>
                  <a:gd name="T24" fmla="*/ 35 w 128"/>
                  <a:gd name="T25" fmla="*/ 58 h 231"/>
                  <a:gd name="T26" fmla="*/ 64 w 128"/>
                  <a:gd name="T27" fmla="*/ 2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231">
                    <a:moveTo>
                      <a:pt x="64" y="231"/>
                    </a:moveTo>
                    <a:cubicBezTo>
                      <a:pt x="64" y="231"/>
                      <a:pt x="128" y="97"/>
                      <a:pt x="128" y="63"/>
                    </a:cubicBezTo>
                    <a:cubicBezTo>
                      <a:pt x="128" y="29"/>
                      <a:pt x="100" y="0"/>
                      <a:pt x="65" y="0"/>
                    </a:cubicBezTo>
                    <a:cubicBezTo>
                      <a:pt x="65" y="0"/>
                      <a:pt x="65" y="0"/>
                      <a:pt x="64" y="0"/>
                    </a:cubicBezTo>
                    <a:cubicBezTo>
                      <a:pt x="64" y="0"/>
                      <a:pt x="64" y="0"/>
                      <a:pt x="64" y="0"/>
                    </a:cubicBezTo>
                    <a:cubicBezTo>
                      <a:pt x="64" y="0"/>
                      <a:pt x="64" y="0"/>
                      <a:pt x="64" y="0"/>
                    </a:cubicBezTo>
                    <a:cubicBezTo>
                      <a:pt x="64" y="0"/>
                      <a:pt x="63" y="0"/>
                      <a:pt x="63" y="0"/>
                    </a:cubicBezTo>
                    <a:cubicBezTo>
                      <a:pt x="28" y="0"/>
                      <a:pt x="0" y="29"/>
                      <a:pt x="0" y="63"/>
                    </a:cubicBezTo>
                    <a:cubicBezTo>
                      <a:pt x="0" y="98"/>
                      <a:pt x="64" y="231"/>
                      <a:pt x="64" y="231"/>
                    </a:cubicBezTo>
                    <a:close/>
                    <a:moveTo>
                      <a:pt x="64" y="29"/>
                    </a:moveTo>
                    <a:cubicBezTo>
                      <a:pt x="80" y="29"/>
                      <a:pt x="93" y="42"/>
                      <a:pt x="93" y="58"/>
                    </a:cubicBezTo>
                    <a:cubicBezTo>
                      <a:pt x="93" y="74"/>
                      <a:pt x="80" y="86"/>
                      <a:pt x="64" y="86"/>
                    </a:cubicBezTo>
                    <a:cubicBezTo>
                      <a:pt x="48" y="86"/>
                      <a:pt x="35" y="74"/>
                      <a:pt x="35" y="58"/>
                    </a:cubicBezTo>
                    <a:cubicBezTo>
                      <a:pt x="35" y="42"/>
                      <a:pt x="48" y="29"/>
                      <a:pt x="64" y="2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grpSp>
      <p:sp>
        <p:nvSpPr>
          <p:cNvPr id="14" name="六边形 13"/>
          <p:cNvSpPr/>
          <p:nvPr/>
        </p:nvSpPr>
        <p:spPr>
          <a:xfrm>
            <a:off x="3886200" y="1808163"/>
            <a:ext cx="1636713" cy="1411288"/>
          </a:xfrm>
          <a:prstGeom prst="hexagon">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5" name="组合 14"/>
          <p:cNvGrpSpPr/>
          <p:nvPr/>
        </p:nvGrpSpPr>
        <p:grpSpPr>
          <a:xfrm>
            <a:off x="4464080" y="2194257"/>
            <a:ext cx="501836" cy="584374"/>
            <a:chOff x="8816976" y="3130550"/>
            <a:chExt cx="241300" cy="280988"/>
          </a:xfrm>
          <a:solidFill>
            <a:schemeClr val="bg1"/>
          </a:solidFill>
        </p:grpSpPr>
        <p:sp>
          <p:nvSpPr>
            <p:cNvPr id="16" name="Freeform 45"/>
            <p:cNvSpPr/>
            <p:nvPr/>
          </p:nvSpPr>
          <p:spPr bwMode="auto">
            <a:xfrm>
              <a:off x="8926513" y="3232150"/>
              <a:ext cx="71438" cy="107950"/>
            </a:xfrm>
            <a:custGeom>
              <a:avLst/>
              <a:gdLst>
                <a:gd name="T0" fmla="*/ 65 w 74"/>
                <a:gd name="T1" fmla="*/ 111 h 113"/>
                <a:gd name="T2" fmla="*/ 62 w 74"/>
                <a:gd name="T3" fmla="*/ 113 h 113"/>
                <a:gd name="T4" fmla="*/ 61 w 74"/>
                <a:gd name="T5" fmla="*/ 113 h 113"/>
                <a:gd name="T6" fmla="*/ 58 w 74"/>
                <a:gd name="T7" fmla="*/ 113 h 113"/>
                <a:gd name="T8" fmla="*/ 3 w 74"/>
                <a:gd name="T9" fmla="*/ 75 h 113"/>
                <a:gd name="T10" fmla="*/ 1 w 74"/>
                <a:gd name="T11" fmla="*/ 74 h 113"/>
                <a:gd name="T12" fmla="*/ 0 w 74"/>
                <a:gd name="T13" fmla="*/ 71 h 113"/>
                <a:gd name="T14" fmla="*/ 0 w 74"/>
                <a:gd name="T15" fmla="*/ 5 h 113"/>
                <a:gd name="T16" fmla="*/ 1 w 74"/>
                <a:gd name="T17" fmla="*/ 1 h 113"/>
                <a:gd name="T18" fmla="*/ 5 w 74"/>
                <a:gd name="T19" fmla="*/ 0 h 113"/>
                <a:gd name="T20" fmla="*/ 18 w 74"/>
                <a:gd name="T21" fmla="*/ 0 h 113"/>
                <a:gd name="T22" fmla="*/ 22 w 74"/>
                <a:gd name="T23" fmla="*/ 1 h 113"/>
                <a:gd name="T24" fmla="*/ 23 w 74"/>
                <a:gd name="T25" fmla="*/ 5 h 113"/>
                <a:gd name="T26" fmla="*/ 23 w 74"/>
                <a:gd name="T27" fmla="*/ 61 h 113"/>
                <a:gd name="T28" fmla="*/ 71 w 74"/>
                <a:gd name="T29" fmla="*/ 93 h 113"/>
                <a:gd name="T30" fmla="*/ 72 w 74"/>
                <a:gd name="T31" fmla="*/ 100 h 113"/>
                <a:gd name="T32" fmla="*/ 65 w 74"/>
                <a:gd name="T33" fmla="*/ 1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13">
                  <a:moveTo>
                    <a:pt x="65" y="111"/>
                  </a:moveTo>
                  <a:cubicBezTo>
                    <a:pt x="65" y="112"/>
                    <a:pt x="64" y="113"/>
                    <a:pt x="62" y="113"/>
                  </a:cubicBezTo>
                  <a:cubicBezTo>
                    <a:pt x="62" y="113"/>
                    <a:pt x="62" y="113"/>
                    <a:pt x="61" y="113"/>
                  </a:cubicBezTo>
                  <a:cubicBezTo>
                    <a:pt x="60" y="113"/>
                    <a:pt x="59" y="113"/>
                    <a:pt x="58" y="113"/>
                  </a:cubicBezTo>
                  <a:cubicBezTo>
                    <a:pt x="3" y="75"/>
                    <a:pt x="3" y="75"/>
                    <a:pt x="3" y="75"/>
                  </a:cubicBezTo>
                  <a:cubicBezTo>
                    <a:pt x="2" y="75"/>
                    <a:pt x="2" y="75"/>
                    <a:pt x="1" y="74"/>
                  </a:cubicBezTo>
                  <a:cubicBezTo>
                    <a:pt x="0" y="73"/>
                    <a:pt x="0" y="72"/>
                    <a:pt x="0" y="71"/>
                  </a:cubicBezTo>
                  <a:cubicBezTo>
                    <a:pt x="0" y="5"/>
                    <a:pt x="0" y="5"/>
                    <a:pt x="0" y="5"/>
                  </a:cubicBezTo>
                  <a:cubicBezTo>
                    <a:pt x="0" y="3"/>
                    <a:pt x="0" y="2"/>
                    <a:pt x="1" y="1"/>
                  </a:cubicBezTo>
                  <a:cubicBezTo>
                    <a:pt x="2" y="0"/>
                    <a:pt x="3" y="0"/>
                    <a:pt x="5" y="0"/>
                  </a:cubicBezTo>
                  <a:cubicBezTo>
                    <a:pt x="18" y="0"/>
                    <a:pt x="18" y="0"/>
                    <a:pt x="18" y="0"/>
                  </a:cubicBezTo>
                  <a:cubicBezTo>
                    <a:pt x="19" y="0"/>
                    <a:pt x="21" y="0"/>
                    <a:pt x="22" y="1"/>
                  </a:cubicBezTo>
                  <a:cubicBezTo>
                    <a:pt x="23" y="2"/>
                    <a:pt x="23" y="3"/>
                    <a:pt x="23" y="5"/>
                  </a:cubicBezTo>
                  <a:cubicBezTo>
                    <a:pt x="23" y="61"/>
                    <a:pt x="23" y="61"/>
                    <a:pt x="23" y="61"/>
                  </a:cubicBezTo>
                  <a:cubicBezTo>
                    <a:pt x="71" y="93"/>
                    <a:pt x="71" y="93"/>
                    <a:pt x="71" y="93"/>
                  </a:cubicBezTo>
                  <a:cubicBezTo>
                    <a:pt x="73" y="94"/>
                    <a:pt x="74" y="98"/>
                    <a:pt x="72" y="100"/>
                  </a:cubicBezTo>
                  <a:lnTo>
                    <a:pt x="65"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17" name="Freeform 46"/>
            <p:cNvSpPr/>
            <p:nvPr/>
          </p:nvSpPr>
          <p:spPr bwMode="auto">
            <a:xfrm>
              <a:off x="8816976" y="3130550"/>
              <a:ext cx="107950" cy="87312"/>
            </a:xfrm>
            <a:custGeom>
              <a:avLst/>
              <a:gdLst>
                <a:gd name="T0" fmla="*/ 113 w 113"/>
                <a:gd name="T1" fmla="*/ 38 h 90"/>
                <a:gd name="T2" fmla="*/ 100 w 113"/>
                <a:gd name="T3" fmla="*/ 15 h 90"/>
                <a:gd name="T4" fmla="*/ 40 w 113"/>
                <a:gd name="T5" fmla="*/ 18 h 90"/>
                <a:gd name="T6" fmla="*/ 7 w 113"/>
                <a:gd name="T7" fmla="*/ 69 h 90"/>
                <a:gd name="T8" fmla="*/ 19 w 113"/>
                <a:gd name="T9" fmla="*/ 90 h 90"/>
                <a:gd name="T10" fmla="*/ 113 w 113"/>
                <a:gd name="T11" fmla="*/ 38 h 90"/>
              </a:gdLst>
              <a:ahLst/>
              <a:cxnLst>
                <a:cxn ang="0">
                  <a:pos x="T0" y="T1"/>
                </a:cxn>
                <a:cxn ang="0">
                  <a:pos x="T2" y="T3"/>
                </a:cxn>
                <a:cxn ang="0">
                  <a:pos x="T4" y="T5"/>
                </a:cxn>
                <a:cxn ang="0">
                  <a:pos x="T6" y="T7"/>
                </a:cxn>
                <a:cxn ang="0">
                  <a:pos x="T8" y="T9"/>
                </a:cxn>
                <a:cxn ang="0">
                  <a:pos x="T10" y="T11"/>
                </a:cxn>
              </a:cxnLst>
              <a:rect l="0" t="0" r="r" b="b"/>
              <a:pathLst>
                <a:path w="113" h="90">
                  <a:moveTo>
                    <a:pt x="113" y="38"/>
                  </a:moveTo>
                  <a:cubicBezTo>
                    <a:pt x="100" y="15"/>
                    <a:pt x="100" y="15"/>
                    <a:pt x="100" y="15"/>
                  </a:cubicBezTo>
                  <a:cubicBezTo>
                    <a:pt x="92" y="2"/>
                    <a:pt x="71" y="0"/>
                    <a:pt x="40" y="18"/>
                  </a:cubicBezTo>
                  <a:cubicBezTo>
                    <a:pt x="9" y="36"/>
                    <a:pt x="0" y="56"/>
                    <a:pt x="7" y="69"/>
                  </a:cubicBezTo>
                  <a:cubicBezTo>
                    <a:pt x="19" y="90"/>
                    <a:pt x="19" y="90"/>
                    <a:pt x="19" y="90"/>
                  </a:cubicBezTo>
                  <a:cubicBezTo>
                    <a:pt x="41" y="61"/>
                    <a:pt x="75" y="42"/>
                    <a:pt x="11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18" name="Freeform 47"/>
            <p:cNvSpPr/>
            <p:nvPr/>
          </p:nvSpPr>
          <p:spPr bwMode="auto">
            <a:xfrm>
              <a:off x="8950326" y="3130550"/>
              <a:ext cx="107950" cy="85725"/>
            </a:xfrm>
            <a:custGeom>
              <a:avLst/>
              <a:gdLst>
                <a:gd name="T0" fmla="*/ 94 w 113"/>
                <a:gd name="T1" fmla="*/ 89 h 89"/>
                <a:gd name="T2" fmla="*/ 106 w 113"/>
                <a:gd name="T3" fmla="*/ 69 h 89"/>
                <a:gd name="T4" fmla="*/ 73 w 113"/>
                <a:gd name="T5" fmla="*/ 18 h 89"/>
                <a:gd name="T6" fmla="*/ 13 w 113"/>
                <a:gd name="T7" fmla="*/ 15 h 89"/>
                <a:gd name="T8" fmla="*/ 0 w 113"/>
                <a:gd name="T9" fmla="*/ 38 h 89"/>
                <a:gd name="T10" fmla="*/ 94 w 113"/>
                <a:gd name="T11" fmla="*/ 89 h 89"/>
              </a:gdLst>
              <a:ahLst/>
              <a:cxnLst>
                <a:cxn ang="0">
                  <a:pos x="T0" y="T1"/>
                </a:cxn>
                <a:cxn ang="0">
                  <a:pos x="T2" y="T3"/>
                </a:cxn>
                <a:cxn ang="0">
                  <a:pos x="T4" y="T5"/>
                </a:cxn>
                <a:cxn ang="0">
                  <a:pos x="T6" y="T7"/>
                </a:cxn>
                <a:cxn ang="0">
                  <a:pos x="T8" y="T9"/>
                </a:cxn>
                <a:cxn ang="0">
                  <a:pos x="T10" y="T11"/>
                </a:cxn>
              </a:cxnLst>
              <a:rect l="0" t="0" r="r" b="b"/>
              <a:pathLst>
                <a:path w="113" h="89">
                  <a:moveTo>
                    <a:pt x="94" y="89"/>
                  </a:moveTo>
                  <a:cubicBezTo>
                    <a:pt x="106" y="69"/>
                    <a:pt x="106" y="69"/>
                    <a:pt x="106" y="69"/>
                  </a:cubicBezTo>
                  <a:cubicBezTo>
                    <a:pt x="113" y="56"/>
                    <a:pt x="104" y="36"/>
                    <a:pt x="73" y="18"/>
                  </a:cubicBezTo>
                  <a:cubicBezTo>
                    <a:pt x="42" y="0"/>
                    <a:pt x="21" y="2"/>
                    <a:pt x="13" y="15"/>
                  </a:cubicBezTo>
                  <a:cubicBezTo>
                    <a:pt x="0" y="38"/>
                    <a:pt x="0" y="38"/>
                    <a:pt x="0" y="38"/>
                  </a:cubicBezTo>
                  <a:cubicBezTo>
                    <a:pt x="38" y="41"/>
                    <a:pt x="71" y="61"/>
                    <a:pt x="94"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19" name="Freeform 48"/>
            <p:cNvSpPr>
              <a:spLocks noEditPoints="1"/>
            </p:cNvSpPr>
            <p:nvPr/>
          </p:nvSpPr>
          <p:spPr bwMode="auto">
            <a:xfrm>
              <a:off x="8821738" y="3179763"/>
              <a:ext cx="231775" cy="231775"/>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2 h 242"/>
                <a:gd name="T12" fmla="*/ 30 w 242"/>
                <a:gd name="T13" fmla="*/ 121 h 242"/>
                <a:gd name="T14" fmla="*/ 121 w 242"/>
                <a:gd name="T15" fmla="*/ 30 h 242"/>
                <a:gd name="T16" fmla="*/ 212 w 242"/>
                <a:gd name="T17" fmla="*/ 121 h 242"/>
                <a:gd name="T18" fmla="*/ 121 w 242"/>
                <a:gd name="T19" fmla="*/ 21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2"/>
                  </a:moveTo>
                  <a:cubicBezTo>
                    <a:pt x="71" y="212"/>
                    <a:pt x="30" y="171"/>
                    <a:pt x="30" y="121"/>
                  </a:cubicBezTo>
                  <a:cubicBezTo>
                    <a:pt x="30" y="71"/>
                    <a:pt x="71" y="30"/>
                    <a:pt x="121" y="30"/>
                  </a:cubicBezTo>
                  <a:cubicBezTo>
                    <a:pt x="171" y="30"/>
                    <a:pt x="212" y="71"/>
                    <a:pt x="212" y="121"/>
                  </a:cubicBezTo>
                  <a:cubicBezTo>
                    <a:pt x="212" y="171"/>
                    <a:pt x="171" y="212"/>
                    <a:pt x="121" y="2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0" name="Freeform 49"/>
            <p:cNvSpPr/>
            <p:nvPr/>
          </p:nvSpPr>
          <p:spPr bwMode="auto">
            <a:xfrm>
              <a:off x="8926513" y="3232150"/>
              <a:ext cx="71438" cy="107950"/>
            </a:xfrm>
            <a:custGeom>
              <a:avLst/>
              <a:gdLst>
                <a:gd name="T0" fmla="*/ 71 w 74"/>
                <a:gd name="T1" fmla="*/ 93 h 113"/>
                <a:gd name="T2" fmla="*/ 23 w 74"/>
                <a:gd name="T3" fmla="*/ 61 h 113"/>
                <a:gd name="T4" fmla="*/ 23 w 74"/>
                <a:gd name="T5" fmla="*/ 5 h 113"/>
                <a:gd name="T6" fmla="*/ 22 w 74"/>
                <a:gd name="T7" fmla="*/ 1 h 113"/>
                <a:gd name="T8" fmla="*/ 18 w 74"/>
                <a:gd name="T9" fmla="*/ 0 h 113"/>
                <a:gd name="T10" fmla="*/ 5 w 74"/>
                <a:gd name="T11" fmla="*/ 0 h 113"/>
                <a:gd name="T12" fmla="*/ 1 w 74"/>
                <a:gd name="T13" fmla="*/ 1 h 113"/>
                <a:gd name="T14" fmla="*/ 0 w 74"/>
                <a:gd name="T15" fmla="*/ 5 h 113"/>
                <a:gd name="T16" fmla="*/ 0 w 74"/>
                <a:gd name="T17" fmla="*/ 71 h 113"/>
                <a:gd name="T18" fmla="*/ 1 w 74"/>
                <a:gd name="T19" fmla="*/ 74 h 113"/>
                <a:gd name="T20" fmla="*/ 3 w 74"/>
                <a:gd name="T21" fmla="*/ 75 h 113"/>
                <a:gd name="T22" fmla="*/ 58 w 74"/>
                <a:gd name="T23" fmla="*/ 113 h 113"/>
                <a:gd name="T24" fmla="*/ 61 w 74"/>
                <a:gd name="T25" fmla="*/ 113 h 113"/>
                <a:gd name="T26" fmla="*/ 62 w 74"/>
                <a:gd name="T27" fmla="*/ 113 h 113"/>
                <a:gd name="T28" fmla="*/ 65 w 74"/>
                <a:gd name="T29" fmla="*/ 111 h 113"/>
                <a:gd name="T30" fmla="*/ 72 w 74"/>
                <a:gd name="T31" fmla="*/ 100 h 113"/>
                <a:gd name="T32" fmla="*/ 71 w 74"/>
                <a:gd name="T33" fmla="*/ 9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13">
                  <a:moveTo>
                    <a:pt x="71" y="93"/>
                  </a:moveTo>
                  <a:cubicBezTo>
                    <a:pt x="23" y="61"/>
                    <a:pt x="23" y="61"/>
                    <a:pt x="23" y="61"/>
                  </a:cubicBezTo>
                  <a:cubicBezTo>
                    <a:pt x="23" y="5"/>
                    <a:pt x="23" y="5"/>
                    <a:pt x="23" y="5"/>
                  </a:cubicBezTo>
                  <a:cubicBezTo>
                    <a:pt x="23" y="3"/>
                    <a:pt x="23" y="2"/>
                    <a:pt x="22" y="1"/>
                  </a:cubicBezTo>
                  <a:cubicBezTo>
                    <a:pt x="21" y="0"/>
                    <a:pt x="19" y="0"/>
                    <a:pt x="18" y="0"/>
                  </a:cubicBezTo>
                  <a:cubicBezTo>
                    <a:pt x="5" y="0"/>
                    <a:pt x="5" y="0"/>
                    <a:pt x="5" y="0"/>
                  </a:cubicBezTo>
                  <a:cubicBezTo>
                    <a:pt x="3" y="0"/>
                    <a:pt x="2" y="0"/>
                    <a:pt x="1" y="1"/>
                  </a:cubicBezTo>
                  <a:cubicBezTo>
                    <a:pt x="0" y="2"/>
                    <a:pt x="0" y="3"/>
                    <a:pt x="0" y="5"/>
                  </a:cubicBezTo>
                  <a:cubicBezTo>
                    <a:pt x="0" y="71"/>
                    <a:pt x="0" y="71"/>
                    <a:pt x="0" y="71"/>
                  </a:cubicBezTo>
                  <a:cubicBezTo>
                    <a:pt x="0" y="72"/>
                    <a:pt x="0" y="73"/>
                    <a:pt x="1" y="74"/>
                  </a:cubicBezTo>
                  <a:cubicBezTo>
                    <a:pt x="2" y="75"/>
                    <a:pt x="2" y="75"/>
                    <a:pt x="3" y="75"/>
                  </a:cubicBezTo>
                  <a:cubicBezTo>
                    <a:pt x="58" y="113"/>
                    <a:pt x="58" y="113"/>
                    <a:pt x="58" y="113"/>
                  </a:cubicBezTo>
                  <a:cubicBezTo>
                    <a:pt x="59" y="113"/>
                    <a:pt x="60" y="113"/>
                    <a:pt x="61" y="113"/>
                  </a:cubicBezTo>
                  <a:cubicBezTo>
                    <a:pt x="62" y="113"/>
                    <a:pt x="62" y="113"/>
                    <a:pt x="62" y="113"/>
                  </a:cubicBezTo>
                  <a:cubicBezTo>
                    <a:pt x="64" y="113"/>
                    <a:pt x="65" y="112"/>
                    <a:pt x="65" y="111"/>
                  </a:cubicBezTo>
                  <a:cubicBezTo>
                    <a:pt x="72" y="100"/>
                    <a:pt x="72" y="100"/>
                    <a:pt x="72" y="100"/>
                  </a:cubicBezTo>
                  <a:cubicBezTo>
                    <a:pt x="74" y="98"/>
                    <a:pt x="73" y="94"/>
                    <a:pt x="71"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grpSp>
        <p:nvGrpSpPr>
          <p:cNvPr id="21" name="组合 20"/>
          <p:cNvGrpSpPr/>
          <p:nvPr/>
        </p:nvGrpSpPr>
        <p:grpSpPr>
          <a:xfrm>
            <a:off x="6828055" y="2222319"/>
            <a:ext cx="616245" cy="616244"/>
            <a:chOff x="528638" y="3135313"/>
            <a:chExt cx="276225" cy="276225"/>
          </a:xfrm>
          <a:solidFill>
            <a:schemeClr val="bg1"/>
          </a:solidFill>
        </p:grpSpPr>
        <p:sp>
          <p:nvSpPr>
            <p:cNvPr id="22" name="Freeform 375"/>
            <p:cNvSpPr>
              <a:spLocks noEditPoints="1"/>
            </p:cNvSpPr>
            <p:nvPr/>
          </p:nvSpPr>
          <p:spPr bwMode="auto">
            <a:xfrm>
              <a:off x="528638" y="3135313"/>
              <a:ext cx="276225" cy="276225"/>
            </a:xfrm>
            <a:custGeom>
              <a:avLst/>
              <a:gdLst>
                <a:gd name="T0" fmla="*/ 144 w 289"/>
                <a:gd name="T1" fmla="*/ 0 h 288"/>
                <a:gd name="T2" fmla="*/ 0 w 289"/>
                <a:gd name="T3" fmla="*/ 144 h 288"/>
                <a:gd name="T4" fmla="*/ 144 w 289"/>
                <a:gd name="T5" fmla="*/ 288 h 288"/>
                <a:gd name="T6" fmla="*/ 289 w 289"/>
                <a:gd name="T7" fmla="*/ 144 h 288"/>
                <a:gd name="T8" fmla="*/ 144 w 289"/>
                <a:gd name="T9" fmla="*/ 0 h 288"/>
                <a:gd name="T10" fmla="*/ 144 w 289"/>
                <a:gd name="T11" fmla="*/ 267 h 288"/>
                <a:gd name="T12" fmla="*/ 21 w 289"/>
                <a:gd name="T13" fmla="*/ 144 h 288"/>
                <a:gd name="T14" fmla="*/ 144 w 289"/>
                <a:gd name="T15" fmla="*/ 20 h 288"/>
                <a:gd name="T16" fmla="*/ 268 w 289"/>
                <a:gd name="T17" fmla="*/ 144 h 288"/>
                <a:gd name="T18" fmla="*/ 144 w 289"/>
                <a:gd name="T19" fmla="*/ 26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88">
                  <a:moveTo>
                    <a:pt x="144" y="0"/>
                  </a:moveTo>
                  <a:cubicBezTo>
                    <a:pt x="65" y="0"/>
                    <a:pt x="0" y="64"/>
                    <a:pt x="0" y="144"/>
                  </a:cubicBezTo>
                  <a:cubicBezTo>
                    <a:pt x="0" y="224"/>
                    <a:pt x="65" y="288"/>
                    <a:pt x="144" y="288"/>
                  </a:cubicBezTo>
                  <a:cubicBezTo>
                    <a:pt x="224" y="288"/>
                    <a:pt x="289" y="224"/>
                    <a:pt x="289" y="144"/>
                  </a:cubicBezTo>
                  <a:cubicBezTo>
                    <a:pt x="289" y="64"/>
                    <a:pt x="224" y="0"/>
                    <a:pt x="144" y="0"/>
                  </a:cubicBezTo>
                  <a:close/>
                  <a:moveTo>
                    <a:pt x="144" y="267"/>
                  </a:moveTo>
                  <a:cubicBezTo>
                    <a:pt x="76" y="267"/>
                    <a:pt x="21" y="212"/>
                    <a:pt x="21" y="144"/>
                  </a:cubicBezTo>
                  <a:cubicBezTo>
                    <a:pt x="21" y="76"/>
                    <a:pt x="76" y="20"/>
                    <a:pt x="144" y="20"/>
                  </a:cubicBezTo>
                  <a:cubicBezTo>
                    <a:pt x="213" y="20"/>
                    <a:pt x="268" y="76"/>
                    <a:pt x="268" y="144"/>
                  </a:cubicBezTo>
                  <a:cubicBezTo>
                    <a:pt x="268" y="212"/>
                    <a:pt x="213" y="267"/>
                    <a:pt x="144"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3" name="Freeform 376"/>
            <p:cNvSpPr/>
            <p:nvPr/>
          </p:nvSpPr>
          <p:spPr bwMode="auto">
            <a:xfrm>
              <a:off x="673101" y="3287713"/>
              <a:ext cx="14288" cy="36512"/>
            </a:xfrm>
            <a:custGeom>
              <a:avLst/>
              <a:gdLst>
                <a:gd name="T0" fmla="*/ 0 w 15"/>
                <a:gd name="T1" fmla="*/ 0 h 38"/>
                <a:gd name="T2" fmla="*/ 0 w 15"/>
                <a:gd name="T3" fmla="*/ 38 h 38"/>
                <a:gd name="T4" fmla="*/ 15 w 15"/>
                <a:gd name="T5" fmla="*/ 20 h 38"/>
                <a:gd name="T6" fmla="*/ 0 w 15"/>
                <a:gd name="T7" fmla="*/ 0 h 38"/>
              </a:gdLst>
              <a:ahLst/>
              <a:cxnLst>
                <a:cxn ang="0">
                  <a:pos x="T0" y="T1"/>
                </a:cxn>
                <a:cxn ang="0">
                  <a:pos x="T2" y="T3"/>
                </a:cxn>
                <a:cxn ang="0">
                  <a:pos x="T4" y="T5"/>
                </a:cxn>
                <a:cxn ang="0">
                  <a:pos x="T6" y="T7"/>
                </a:cxn>
              </a:cxnLst>
              <a:rect l="0" t="0" r="r" b="b"/>
              <a:pathLst>
                <a:path w="15" h="38">
                  <a:moveTo>
                    <a:pt x="0" y="0"/>
                  </a:moveTo>
                  <a:cubicBezTo>
                    <a:pt x="0" y="38"/>
                    <a:pt x="0" y="38"/>
                    <a:pt x="0" y="38"/>
                  </a:cubicBezTo>
                  <a:cubicBezTo>
                    <a:pt x="6" y="37"/>
                    <a:pt x="15" y="33"/>
                    <a:pt x="15" y="20"/>
                  </a:cubicBezTo>
                  <a:cubicBezTo>
                    <a:pt x="15" y="7"/>
                    <a:pt x="5"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4" name="Freeform 377"/>
            <p:cNvSpPr/>
            <p:nvPr/>
          </p:nvSpPr>
          <p:spPr bwMode="auto">
            <a:xfrm>
              <a:off x="647701" y="3222625"/>
              <a:ext cx="14288" cy="34925"/>
            </a:xfrm>
            <a:custGeom>
              <a:avLst/>
              <a:gdLst>
                <a:gd name="T0" fmla="*/ 0 w 15"/>
                <a:gd name="T1" fmla="*/ 17 h 36"/>
                <a:gd name="T2" fmla="*/ 15 w 15"/>
                <a:gd name="T3" fmla="*/ 36 h 36"/>
                <a:gd name="T4" fmla="*/ 15 w 15"/>
                <a:gd name="T5" fmla="*/ 0 h 36"/>
                <a:gd name="T6" fmla="*/ 0 w 15"/>
                <a:gd name="T7" fmla="*/ 17 h 36"/>
              </a:gdLst>
              <a:ahLst/>
              <a:cxnLst>
                <a:cxn ang="0">
                  <a:pos x="T0" y="T1"/>
                </a:cxn>
                <a:cxn ang="0">
                  <a:pos x="T2" y="T3"/>
                </a:cxn>
                <a:cxn ang="0">
                  <a:pos x="T4" y="T5"/>
                </a:cxn>
                <a:cxn ang="0">
                  <a:pos x="T6" y="T7"/>
                </a:cxn>
              </a:cxnLst>
              <a:rect l="0" t="0" r="r" b="b"/>
              <a:pathLst>
                <a:path w="15" h="36">
                  <a:moveTo>
                    <a:pt x="0" y="17"/>
                  </a:moveTo>
                  <a:cubicBezTo>
                    <a:pt x="0" y="29"/>
                    <a:pt x="10" y="34"/>
                    <a:pt x="15" y="36"/>
                  </a:cubicBezTo>
                  <a:cubicBezTo>
                    <a:pt x="15" y="0"/>
                    <a:pt x="15" y="0"/>
                    <a:pt x="15" y="0"/>
                  </a:cubicBezTo>
                  <a:cubicBezTo>
                    <a:pt x="11" y="1"/>
                    <a:pt x="0" y="4"/>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5" name="Freeform 378"/>
            <p:cNvSpPr>
              <a:spLocks noEditPoints="1"/>
            </p:cNvSpPr>
            <p:nvPr/>
          </p:nvSpPr>
          <p:spPr bwMode="auto">
            <a:xfrm>
              <a:off x="557213" y="3162300"/>
              <a:ext cx="220663" cy="222250"/>
            </a:xfrm>
            <a:custGeom>
              <a:avLst/>
              <a:gdLst>
                <a:gd name="T0" fmla="*/ 115 w 231"/>
                <a:gd name="T1" fmla="*/ 0 h 231"/>
                <a:gd name="T2" fmla="*/ 0 w 231"/>
                <a:gd name="T3" fmla="*/ 116 h 231"/>
                <a:gd name="T4" fmla="*/ 115 w 231"/>
                <a:gd name="T5" fmla="*/ 231 h 231"/>
                <a:gd name="T6" fmla="*/ 231 w 231"/>
                <a:gd name="T7" fmla="*/ 116 h 231"/>
                <a:gd name="T8" fmla="*/ 115 w 231"/>
                <a:gd name="T9" fmla="*/ 0 h 231"/>
                <a:gd name="T10" fmla="*/ 123 w 231"/>
                <a:gd name="T11" fmla="*/ 192 h 231"/>
                <a:gd name="T12" fmla="*/ 123 w 231"/>
                <a:gd name="T13" fmla="*/ 202 h 231"/>
                <a:gd name="T14" fmla="*/ 119 w 231"/>
                <a:gd name="T15" fmla="*/ 207 h 231"/>
                <a:gd name="T16" fmla="*/ 114 w 231"/>
                <a:gd name="T17" fmla="*/ 207 h 231"/>
                <a:gd name="T18" fmla="*/ 110 w 231"/>
                <a:gd name="T19" fmla="*/ 202 h 231"/>
                <a:gd name="T20" fmla="*/ 110 w 231"/>
                <a:gd name="T21" fmla="*/ 192 h 231"/>
                <a:gd name="T22" fmla="*/ 71 w 231"/>
                <a:gd name="T23" fmla="*/ 181 h 231"/>
                <a:gd name="T24" fmla="*/ 72 w 231"/>
                <a:gd name="T25" fmla="*/ 179 h 231"/>
                <a:gd name="T26" fmla="*/ 78 w 231"/>
                <a:gd name="T27" fmla="*/ 160 h 231"/>
                <a:gd name="T28" fmla="*/ 80 w 231"/>
                <a:gd name="T29" fmla="*/ 158 h 231"/>
                <a:gd name="T30" fmla="*/ 110 w 231"/>
                <a:gd name="T31" fmla="*/ 168 h 231"/>
                <a:gd name="T32" fmla="*/ 110 w 231"/>
                <a:gd name="T33" fmla="*/ 125 h 231"/>
                <a:gd name="T34" fmla="*/ 71 w 231"/>
                <a:gd name="T35" fmla="*/ 82 h 231"/>
                <a:gd name="T36" fmla="*/ 110 w 231"/>
                <a:gd name="T37" fmla="*/ 40 h 231"/>
                <a:gd name="T38" fmla="*/ 110 w 231"/>
                <a:gd name="T39" fmla="*/ 29 h 231"/>
                <a:gd name="T40" fmla="*/ 114 w 231"/>
                <a:gd name="T41" fmla="*/ 25 h 231"/>
                <a:gd name="T42" fmla="*/ 119 w 231"/>
                <a:gd name="T43" fmla="*/ 25 h 231"/>
                <a:gd name="T44" fmla="*/ 123 w 231"/>
                <a:gd name="T45" fmla="*/ 29 h 231"/>
                <a:gd name="T46" fmla="*/ 123 w 231"/>
                <a:gd name="T47" fmla="*/ 40 h 231"/>
                <a:gd name="T48" fmla="*/ 158 w 231"/>
                <a:gd name="T49" fmla="*/ 53 h 231"/>
                <a:gd name="T50" fmla="*/ 157 w 231"/>
                <a:gd name="T51" fmla="*/ 55 h 231"/>
                <a:gd name="T52" fmla="*/ 151 w 231"/>
                <a:gd name="T53" fmla="*/ 70 h 231"/>
                <a:gd name="T54" fmla="*/ 149 w 231"/>
                <a:gd name="T55" fmla="*/ 72 h 231"/>
                <a:gd name="T56" fmla="*/ 123 w 231"/>
                <a:gd name="T57" fmla="*/ 63 h 231"/>
                <a:gd name="T58" fmla="*/ 123 w 231"/>
                <a:gd name="T59" fmla="*/ 104 h 231"/>
                <a:gd name="T60" fmla="*/ 162 w 231"/>
                <a:gd name="T61" fmla="*/ 149 h 231"/>
                <a:gd name="T62" fmla="*/ 123 w 231"/>
                <a:gd name="T63" fmla="*/ 19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1" h="231">
                  <a:moveTo>
                    <a:pt x="115" y="0"/>
                  </a:moveTo>
                  <a:cubicBezTo>
                    <a:pt x="52" y="0"/>
                    <a:pt x="0" y="52"/>
                    <a:pt x="0" y="116"/>
                  </a:cubicBezTo>
                  <a:cubicBezTo>
                    <a:pt x="0" y="180"/>
                    <a:pt x="52" y="231"/>
                    <a:pt x="115" y="231"/>
                  </a:cubicBezTo>
                  <a:cubicBezTo>
                    <a:pt x="179" y="231"/>
                    <a:pt x="231" y="180"/>
                    <a:pt x="231" y="116"/>
                  </a:cubicBezTo>
                  <a:cubicBezTo>
                    <a:pt x="231" y="52"/>
                    <a:pt x="179" y="0"/>
                    <a:pt x="115" y="0"/>
                  </a:cubicBezTo>
                  <a:close/>
                  <a:moveTo>
                    <a:pt x="123" y="192"/>
                  </a:moveTo>
                  <a:cubicBezTo>
                    <a:pt x="123" y="202"/>
                    <a:pt x="123" y="202"/>
                    <a:pt x="123" y="202"/>
                  </a:cubicBezTo>
                  <a:cubicBezTo>
                    <a:pt x="123" y="206"/>
                    <a:pt x="123" y="207"/>
                    <a:pt x="119" y="207"/>
                  </a:cubicBezTo>
                  <a:cubicBezTo>
                    <a:pt x="114" y="207"/>
                    <a:pt x="114" y="207"/>
                    <a:pt x="114" y="207"/>
                  </a:cubicBezTo>
                  <a:cubicBezTo>
                    <a:pt x="110" y="207"/>
                    <a:pt x="110" y="206"/>
                    <a:pt x="110" y="202"/>
                  </a:cubicBezTo>
                  <a:cubicBezTo>
                    <a:pt x="110" y="192"/>
                    <a:pt x="110" y="192"/>
                    <a:pt x="110" y="192"/>
                  </a:cubicBezTo>
                  <a:cubicBezTo>
                    <a:pt x="102" y="192"/>
                    <a:pt x="71" y="187"/>
                    <a:pt x="71" y="181"/>
                  </a:cubicBezTo>
                  <a:cubicBezTo>
                    <a:pt x="71" y="180"/>
                    <a:pt x="71" y="180"/>
                    <a:pt x="72" y="179"/>
                  </a:cubicBezTo>
                  <a:cubicBezTo>
                    <a:pt x="78" y="160"/>
                    <a:pt x="78" y="160"/>
                    <a:pt x="78" y="160"/>
                  </a:cubicBezTo>
                  <a:cubicBezTo>
                    <a:pt x="78" y="160"/>
                    <a:pt x="79" y="158"/>
                    <a:pt x="80" y="158"/>
                  </a:cubicBezTo>
                  <a:cubicBezTo>
                    <a:pt x="81" y="158"/>
                    <a:pt x="96" y="167"/>
                    <a:pt x="110" y="168"/>
                  </a:cubicBezTo>
                  <a:cubicBezTo>
                    <a:pt x="110" y="125"/>
                    <a:pt x="110" y="125"/>
                    <a:pt x="110" y="125"/>
                  </a:cubicBezTo>
                  <a:cubicBezTo>
                    <a:pt x="96" y="119"/>
                    <a:pt x="71" y="111"/>
                    <a:pt x="71" y="82"/>
                  </a:cubicBezTo>
                  <a:cubicBezTo>
                    <a:pt x="71" y="50"/>
                    <a:pt x="99" y="40"/>
                    <a:pt x="110" y="40"/>
                  </a:cubicBezTo>
                  <a:cubicBezTo>
                    <a:pt x="110" y="29"/>
                    <a:pt x="110" y="29"/>
                    <a:pt x="110" y="29"/>
                  </a:cubicBezTo>
                  <a:cubicBezTo>
                    <a:pt x="110" y="25"/>
                    <a:pt x="110" y="25"/>
                    <a:pt x="114" y="25"/>
                  </a:cubicBezTo>
                  <a:cubicBezTo>
                    <a:pt x="119" y="25"/>
                    <a:pt x="119" y="25"/>
                    <a:pt x="119" y="25"/>
                  </a:cubicBezTo>
                  <a:cubicBezTo>
                    <a:pt x="123" y="25"/>
                    <a:pt x="123" y="25"/>
                    <a:pt x="123" y="29"/>
                  </a:cubicBezTo>
                  <a:cubicBezTo>
                    <a:pt x="123" y="40"/>
                    <a:pt x="123" y="40"/>
                    <a:pt x="123" y="40"/>
                  </a:cubicBezTo>
                  <a:cubicBezTo>
                    <a:pt x="130" y="40"/>
                    <a:pt x="158" y="45"/>
                    <a:pt x="158" y="53"/>
                  </a:cubicBezTo>
                  <a:cubicBezTo>
                    <a:pt x="158" y="54"/>
                    <a:pt x="158" y="54"/>
                    <a:pt x="157" y="55"/>
                  </a:cubicBezTo>
                  <a:cubicBezTo>
                    <a:pt x="151" y="70"/>
                    <a:pt x="151" y="70"/>
                    <a:pt x="151" y="70"/>
                  </a:cubicBezTo>
                  <a:cubicBezTo>
                    <a:pt x="150" y="71"/>
                    <a:pt x="150" y="72"/>
                    <a:pt x="149" y="72"/>
                  </a:cubicBezTo>
                  <a:cubicBezTo>
                    <a:pt x="147" y="72"/>
                    <a:pt x="133" y="63"/>
                    <a:pt x="123" y="63"/>
                  </a:cubicBezTo>
                  <a:cubicBezTo>
                    <a:pt x="123" y="104"/>
                    <a:pt x="123" y="104"/>
                    <a:pt x="123" y="104"/>
                  </a:cubicBezTo>
                  <a:cubicBezTo>
                    <a:pt x="138" y="111"/>
                    <a:pt x="162" y="121"/>
                    <a:pt x="162" y="149"/>
                  </a:cubicBezTo>
                  <a:cubicBezTo>
                    <a:pt x="162" y="180"/>
                    <a:pt x="138" y="190"/>
                    <a:pt x="123"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grpSp>
        <p:nvGrpSpPr>
          <p:cNvPr id="26" name="组合 25"/>
          <p:cNvGrpSpPr/>
          <p:nvPr/>
        </p:nvGrpSpPr>
        <p:grpSpPr>
          <a:xfrm>
            <a:off x="9360547" y="2329699"/>
            <a:ext cx="463007" cy="375194"/>
            <a:chOff x="1079501" y="4265613"/>
            <a:chExt cx="276225" cy="223837"/>
          </a:xfrm>
          <a:solidFill>
            <a:schemeClr val="bg1"/>
          </a:solidFill>
        </p:grpSpPr>
        <p:sp>
          <p:nvSpPr>
            <p:cNvPr id="27" name="Freeform 283"/>
            <p:cNvSpPr/>
            <p:nvPr/>
          </p:nvSpPr>
          <p:spPr bwMode="auto">
            <a:xfrm>
              <a:off x="1079501" y="4265613"/>
              <a:ext cx="276225" cy="106362"/>
            </a:xfrm>
            <a:custGeom>
              <a:avLst/>
              <a:gdLst>
                <a:gd name="T0" fmla="*/ 285 w 288"/>
                <a:gd name="T1" fmla="*/ 44 h 111"/>
                <a:gd name="T2" fmla="*/ 144 w 288"/>
                <a:gd name="T3" fmla="*/ 0 h 111"/>
                <a:gd name="T4" fmla="*/ 4 w 288"/>
                <a:gd name="T5" fmla="*/ 44 h 111"/>
                <a:gd name="T6" fmla="*/ 0 w 288"/>
                <a:gd name="T7" fmla="*/ 54 h 111"/>
                <a:gd name="T8" fmla="*/ 0 w 288"/>
                <a:gd name="T9" fmla="*/ 106 h 111"/>
                <a:gd name="T10" fmla="*/ 6 w 288"/>
                <a:gd name="T11" fmla="*/ 110 h 111"/>
                <a:gd name="T12" fmla="*/ 67 w 288"/>
                <a:gd name="T13" fmla="*/ 95 h 111"/>
                <a:gd name="T14" fmla="*/ 72 w 288"/>
                <a:gd name="T15" fmla="*/ 87 h 111"/>
                <a:gd name="T16" fmla="*/ 72 w 288"/>
                <a:gd name="T17" fmla="*/ 65 h 111"/>
                <a:gd name="T18" fmla="*/ 76 w 288"/>
                <a:gd name="T19" fmla="*/ 55 h 111"/>
                <a:gd name="T20" fmla="*/ 144 w 288"/>
                <a:gd name="T21" fmla="*/ 40 h 111"/>
                <a:gd name="T22" fmla="*/ 212 w 288"/>
                <a:gd name="T23" fmla="*/ 55 h 111"/>
                <a:gd name="T24" fmla="*/ 216 w 288"/>
                <a:gd name="T25" fmla="*/ 65 h 111"/>
                <a:gd name="T26" fmla="*/ 216 w 288"/>
                <a:gd name="T27" fmla="*/ 84 h 111"/>
                <a:gd name="T28" fmla="*/ 222 w 288"/>
                <a:gd name="T29" fmla="*/ 92 h 111"/>
                <a:gd name="T30" fmla="*/ 283 w 288"/>
                <a:gd name="T31" fmla="*/ 110 h 111"/>
                <a:gd name="T32" fmla="*/ 288 w 288"/>
                <a:gd name="T33" fmla="*/ 106 h 111"/>
                <a:gd name="T34" fmla="*/ 288 w 288"/>
                <a:gd name="T35" fmla="*/ 54 h 111"/>
                <a:gd name="T36" fmla="*/ 285 w 288"/>
                <a:gd name="T3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111">
                  <a:moveTo>
                    <a:pt x="285" y="44"/>
                  </a:moveTo>
                  <a:cubicBezTo>
                    <a:pt x="285" y="44"/>
                    <a:pt x="252" y="0"/>
                    <a:pt x="144" y="0"/>
                  </a:cubicBezTo>
                  <a:cubicBezTo>
                    <a:pt x="37" y="0"/>
                    <a:pt x="4" y="44"/>
                    <a:pt x="4" y="44"/>
                  </a:cubicBezTo>
                  <a:cubicBezTo>
                    <a:pt x="2" y="46"/>
                    <a:pt x="0" y="51"/>
                    <a:pt x="0" y="54"/>
                  </a:cubicBezTo>
                  <a:cubicBezTo>
                    <a:pt x="0" y="106"/>
                    <a:pt x="0" y="106"/>
                    <a:pt x="0" y="106"/>
                  </a:cubicBezTo>
                  <a:cubicBezTo>
                    <a:pt x="0" y="110"/>
                    <a:pt x="3" y="111"/>
                    <a:pt x="6" y="110"/>
                  </a:cubicBezTo>
                  <a:cubicBezTo>
                    <a:pt x="67" y="95"/>
                    <a:pt x="67" y="95"/>
                    <a:pt x="67" y="95"/>
                  </a:cubicBezTo>
                  <a:cubicBezTo>
                    <a:pt x="70" y="94"/>
                    <a:pt x="72" y="90"/>
                    <a:pt x="72" y="87"/>
                  </a:cubicBezTo>
                  <a:cubicBezTo>
                    <a:pt x="72" y="65"/>
                    <a:pt x="72" y="65"/>
                    <a:pt x="72" y="65"/>
                  </a:cubicBezTo>
                  <a:cubicBezTo>
                    <a:pt x="72" y="61"/>
                    <a:pt x="74" y="57"/>
                    <a:pt x="76" y="55"/>
                  </a:cubicBezTo>
                  <a:cubicBezTo>
                    <a:pt x="76" y="55"/>
                    <a:pt x="91" y="40"/>
                    <a:pt x="144" y="40"/>
                  </a:cubicBezTo>
                  <a:cubicBezTo>
                    <a:pt x="198" y="40"/>
                    <a:pt x="212" y="55"/>
                    <a:pt x="212" y="55"/>
                  </a:cubicBezTo>
                  <a:cubicBezTo>
                    <a:pt x="215" y="57"/>
                    <a:pt x="216" y="61"/>
                    <a:pt x="216" y="65"/>
                  </a:cubicBezTo>
                  <a:cubicBezTo>
                    <a:pt x="216" y="84"/>
                    <a:pt x="216" y="84"/>
                    <a:pt x="216" y="84"/>
                  </a:cubicBezTo>
                  <a:cubicBezTo>
                    <a:pt x="216" y="87"/>
                    <a:pt x="219" y="90"/>
                    <a:pt x="222" y="92"/>
                  </a:cubicBezTo>
                  <a:cubicBezTo>
                    <a:pt x="283" y="110"/>
                    <a:pt x="283" y="110"/>
                    <a:pt x="283" y="110"/>
                  </a:cubicBezTo>
                  <a:cubicBezTo>
                    <a:pt x="286" y="111"/>
                    <a:pt x="288" y="110"/>
                    <a:pt x="288" y="106"/>
                  </a:cubicBezTo>
                  <a:cubicBezTo>
                    <a:pt x="288" y="54"/>
                    <a:pt x="288" y="54"/>
                    <a:pt x="288" y="54"/>
                  </a:cubicBezTo>
                  <a:cubicBezTo>
                    <a:pt x="288" y="51"/>
                    <a:pt x="287" y="46"/>
                    <a:pt x="28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8" name="Freeform 284"/>
            <p:cNvSpPr>
              <a:spLocks noEditPoints="1"/>
            </p:cNvSpPr>
            <p:nvPr/>
          </p:nvSpPr>
          <p:spPr bwMode="auto">
            <a:xfrm>
              <a:off x="1093788" y="4322763"/>
              <a:ext cx="247650" cy="166687"/>
            </a:xfrm>
            <a:custGeom>
              <a:avLst/>
              <a:gdLst>
                <a:gd name="T0" fmla="*/ 246 w 258"/>
                <a:gd name="T1" fmla="*/ 99 h 174"/>
                <a:gd name="T2" fmla="*/ 196 w 258"/>
                <a:gd name="T3" fmla="*/ 52 h 174"/>
                <a:gd name="T4" fmla="*/ 185 w 258"/>
                <a:gd name="T5" fmla="*/ 46 h 174"/>
                <a:gd name="T6" fmla="*/ 177 w 258"/>
                <a:gd name="T7" fmla="*/ 12 h 174"/>
                <a:gd name="T8" fmla="*/ 163 w 258"/>
                <a:gd name="T9" fmla="*/ 0 h 174"/>
                <a:gd name="T10" fmla="*/ 96 w 258"/>
                <a:gd name="T11" fmla="*/ 0 h 174"/>
                <a:gd name="T12" fmla="*/ 81 w 258"/>
                <a:gd name="T13" fmla="*/ 12 h 174"/>
                <a:gd name="T14" fmla="*/ 74 w 258"/>
                <a:gd name="T15" fmla="*/ 46 h 174"/>
                <a:gd name="T16" fmla="*/ 63 w 258"/>
                <a:gd name="T17" fmla="*/ 52 h 174"/>
                <a:gd name="T18" fmla="*/ 13 w 258"/>
                <a:gd name="T19" fmla="*/ 99 h 174"/>
                <a:gd name="T20" fmla="*/ 3 w 258"/>
                <a:gd name="T21" fmla="*/ 119 h 174"/>
                <a:gd name="T22" fmla="*/ 1 w 258"/>
                <a:gd name="T23" fmla="*/ 162 h 174"/>
                <a:gd name="T24" fmla="*/ 12 w 258"/>
                <a:gd name="T25" fmla="*/ 174 h 174"/>
                <a:gd name="T26" fmla="*/ 246 w 258"/>
                <a:gd name="T27" fmla="*/ 174 h 174"/>
                <a:gd name="T28" fmla="*/ 258 w 258"/>
                <a:gd name="T29" fmla="*/ 162 h 174"/>
                <a:gd name="T30" fmla="*/ 255 w 258"/>
                <a:gd name="T31" fmla="*/ 119 h 174"/>
                <a:gd name="T32" fmla="*/ 246 w 258"/>
                <a:gd name="T33" fmla="*/ 99 h 174"/>
                <a:gd name="T34" fmla="*/ 129 w 258"/>
                <a:gd name="T35" fmla="*/ 154 h 174"/>
                <a:gd name="T36" fmla="*/ 71 w 258"/>
                <a:gd name="T37" fmla="*/ 96 h 174"/>
                <a:gd name="T38" fmla="*/ 129 w 258"/>
                <a:gd name="T39" fmla="*/ 38 h 174"/>
                <a:gd name="T40" fmla="*/ 187 w 258"/>
                <a:gd name="T41" fmla="*/ 96 h 174"/>
                <a:gd name="T42" fmla="*/ 129 w 258"/>
                <a:gd name="T43"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 h="174">
                  <a:moveTo>
                    <a:pt x="246" y="99"/>
                  </a:moveTo>
                  <a:cubicBezTo>
                    <a:pt x="196" y="52"/>
                    <a:pt x="196" y="52"/>
                    <a:pt x="196" y="52"/>
                  </a:cubicBezTo>
                  <a:cubicBezTo>
                    <a:pt x="193" y="49"/>
                    <a:pt x="189" y="47"/>
                    <a:pt x="185" y="46"/>
                  </a:cubicBezTo>
                  <a:cubicBezTo>
                    <a:pt x="177" y="12"/>
                    <a:pt x="177" y="12"/>
                    <a:pt x="177" y="12"/>
                  </a:cubicBezTo>
                  <a:cubicBezTo>
                    <a:pt x="176" y="6"/>
                    <a:pt x="169" y="0"/>
                    <a:pt x="163" y="0"/>
                  </a:cubicBezTo>
                  <a:cubicBezTo>
                    <a:pt x="96" y="0"/>
                    <a:pt x="96" y="0"/>
                    <a:pt x="96" y="0"/>
                  </a:cubicBezTo>
                  <a:cubicBezTo>
                    <a:pt x="89" y="0"/>
                    <a:pt x="83" y="6"/>
                    <a:pt x="81" y="12"/>
                  </a:cubicBezTo>
                  <a:cubicBezTo>
                    <a:pt x="74" y="46"/>
                    <a:pt x="74" y="46"/>
                    <a:pt x="74" y="46"/>
                  </a:cubicBezTo>
                  <a:cubicBezTo>
                    <a:pt x="70" y="47"/>
                    <a:pt x="65" y="49"/>
                    <a:pt x="63" y="52"/>
                  </a:cubicBezTo>
                  <a:cubicBezTo>
                    <a:pt x="13" y="99"/>
                    <a:pt x="13" y="99"/>
                    <a:pt x="13" y="99"/>
                  </a:cubicBezTo>
                  <a:cubicBezTo>
                    <a:pt x="8" y="104"/>
                    <a:pt x="4" y="113"/>
                    <a:pt x="3" y="119"/>
                  </a:cubicBezTo>
                  <a:cubicBezTo>
                    <a:pt x="1" y="162"/>
                    <a:pt x="1" y="162"/>
                    <a:pt x="1" y="162"/>
                  </a:cubicBezTo>
                  <a:cubicBezTo>
                    <a:pt x="0" y="168"/>
                    <a:pt x="5" y="174"/>
                    <a:pt x="12" y="174"/>
                  </a:cubicBezTo>
                  <a:cubicBezTo>
                    <a:pt x="246" y="174"/>
                    <a:pt x="246" y="174"/>
                    <a:pt x="246" y="174"/>
                  </a:cubicBezTo>
                  <a:cubicBezTo>
                    <a:pt x="253" y="174"/>
                    <a:pt x="258" y="168"/>
                    <a:pt x="258" y="162"/>
                  </a:cubicBezTo>
                  <a:cubicBezTo>
                    <a:pt x="255" y="119"/>
                    <a:pt x="255" y="119"/>
                    <a:pt x="255" y="119"/>
                  </a:cubicBezTo>
                  <a:cubicBezTo>
                    <a:pt x="255" y="113"/>
                    <a:pt x="250" y="104"/>
                    <a:pt x="246" y="99"/>
                  </a:cubicBezTo>
                  <a:close/>
                  <a:moveTo>
                    <a:pt x="129" y="154"/>
                  </a:moveTo>
                  <a:cubicBezTo>
                    <a:pt x="97" y="154"/>
                    <a:pt x="71" y="128"/>
                    <a:pt x="71" y="96"/>
                  </a:cubicBezTo>
                  <a:cubicBezTo>
                    <a:pt x="71" y="64"/>
                    <a:pt x="97" y="38"/>
                    <a:pt x="129" y="38"/>
                  </a:cubicBezTo>
                  <a:cubicBezTo>
                    <a:pt x="161" y="38"/>
                    <a:pt x="187" y="64"/>
                    <a:pt x="187" y="96"/>
                  </a:cubicBezTo>
                  <a:cubicBezTo>
                    <a:pt x="187" y="128"/>
                    <a:pt x="161" y="154"/>
                    <a:pt x="129"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9" name="Oval 285"/>
            <p:cNvSpPr>
              <a:spLocks noChangeArrowheads="1"/>
            </p:cNvSpPr>
            <p:nvPr/>
          </p:nvSpPr>
          <p:spPr bwMode="auto">
            <a:xfrm>
              <a:off x="1181101" y="4376738"/>
              <a:ext cx="73025"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25611" name="文本框 29"/>
          <p:cNvSpPr txBox="1"/>
          <p:nvPr/>
        </p:nvSpPr>
        <p:spPr>
          <a:xfrm>
            <a:off x="1071563" y="3608388"/>
            <a:ext cx="2378075" cy="400050"/>
          </a:xfrm>
          <a:prstGeom prst="rect">
            <a:avLst/>
          </a:prstGeom>
          <a:noFill/>
          <a:ln w="9525">
            <a:noFill/>
          </a:ln>
        </p:spPr>
        <p:txBody>
          <a:bodyPr>
            <a:spAutoFit/>
          </a:bodyPr>
          <a:lstStyle/>
          <a:p>
            <a:pPr lvl="0" eaLnBrk="1" hangingPunct="1"/>
            <a:r>
              <a:rPr lang="zh-CN" altLang="en-US" sz="2000" b="1" dirty="0">
                <a:solidFill>
                  <a:srgbClr val="000000"/>
                </a:solidFill>
                <a:latin typeface="微软雅黑" panose="020B0503020204020204" pitchFamily="34" charset="-122"/>
                <a:ea typeface="微软雅黑" panose="020B0503020204020204" pitchFamily="34" charset="-122"/>
              </a:rPr>
              <a:t>单击此处添加标题</a:t>
            </a:r>
          </a:p>
        </p:txBody>
      </p:sp>
      <p:sp>
        <p:nvSpPr>
          <p:cNvPr id="25612" name="文本框 30"/>
          <p:cNvSpPr txBox="1"/>
          <p:nvPr/>
        </p:nvSpPr>
        <p:spPr>
          <a:xfrm>
            <a:off x="3584575" y="3608388"/>
            <a:ext cx="2376488" cy="400050"/>
          </a:xfrm>
          <a:prstGeom prst="rect">
            <a:avLst/>
          </a:prstGeom>
          <a:noFill/>
          <a:ln w="9525">
            <a:noFill/>
          </a:ln>
        </p:spPr>
        <p:txBody>
          <a:bodyPr>
            <a:spAutoFit/>
          </a:bodyPr>
          <a:lstStyle/>
          <a:p>
            <a:pPr lvl="0" eaLnBrk="1" hangingPunct="1"/>
            <a:r>
              <a:rPr lang="zh-CN" altLang="en-US" sz="2000" b="1" dirty="0">
                <a:solidFill>
                  <a:srgbClr val="000000"/>
                </a:solidFill>
                <a:latin typeface="微软雅黑" panose="020B0503020204020204" pitchFamily="34" charset="-122"/>
                <a:ea typeface="微软雅黑" panose="020B0503020204020204" pitchFamily="34" charset="-122"/>
              </a:rPr>
              <a:t>单击此处添加标题</a:t>
            </a:r>
          </a:p>
        </p:txBody>
      </p:sp>
      <p:sp>
        <p:nvSpPr>
          <p:cNvPr id="25613" name="文本框 31"/>
          <p:cNvSpPr txBox="1"/>
          <p:nvPr/>
        </p:nvSpPr>
        <p:spPr>
          <a:xfrm>
            <a:off x="6096000" y="3613150"/>
            <a:ext cx="2378075" cy="400050"/>
          </a:xfrm>
          <a:prstGeom prst="rect">
            <a:avLst/>
          </a:prstGeom>
          <a:noFill/>
          <a:ln w="9525">
            <a:noFill/>
          </a:ln>
        </p:spPr>
        <p:txBody>
          <a:bodyPr>
            <a:spAutoFit/>
          </a:bodyPr>
          <a:lstStyle/>
          <a:p>
            <a:pPr lvl="0" eaLnBrk="1" hangingPunct="1"/>
            <a:r>
              <a:rPr lang="zh-CN" altLang="en-US" sz="2000" b="1" dirty="0">
                <a:solidFill>
                  <a:srgbClr val="000000"/>
                </a:solidFill>
                <a:latin typeface="微软雅黑" panose="020B0503020204020204" pitchFamily="34" charset="-122"/>
                <a:ea typeface="微软雅黑" panose="020B0503020204020204" pitchFamily="34" charset="-122"/>
              </a:rPr>
              <a:t>单击此处添加标题</a:t>
            </a:r>
          </a:p>
        </p:txBody>
      </p:sp>
      <p:sp>
        <p:nvSpPr>
          <p:cNvPr id="25614" name="文本框 32"/>
          <p:cNvSpPr txBox="1"/>
          <p:nvPr/>
        </p:nvSpPr>
        <p:spPr>
          <a:xfrm>
            <a:off x="8607425" y="3613150"/>
            <a:ext cx="2378075" cy="400050"/>
          </a:xfrm>
          <a:prstGeom prst="rect">
            <a:avLst/>
          </a:prstGeom>
          <a:noFill/>
          <a:ln w="9525">
            <a:noFill/>
          </a:ln>
        </p:spPr>
        <p:txBody>
          <a:bodyPr>
            <a:spAutoFit/>
          </a:bodyPr>
          <a:lstStyle/>
          <a:p>
            <a:pPr lvl="0" eaLnBrk="1" hangingPunct="1"/>
            <a:r>
              <a:rPr lang="zh-CN" altLang="en-US" sz="2000" b="1" dirty="0">
                <a:solidFill>
                  <a:srgbClr val="000000"/>
                </a:solidFill>
                <a:latin typeface="微软雅黑" panose="020B0503020204020204" pitchFamily="34" charset="-122"/>
                <a:ea typeface="微软雅黑" panose="020B0503020204020204" pitchFamily="34" charset="-122"/>
              </a:rPr>
              <a:t>单击此处添加标题</a:t>
            </a:r>
          </a:p>
        </p:txBody>
      </p:sp>
      <p:sp>
        <p:nvSpPr>
          <p:cNvPr id="25615" name="矩形 33"/>
          <p:cNvSpPr/>
          <p:nvPr/>
        </p:nvSpPr>
        <p:spPr>
          <a:xfrm>
            <a:off x="992188" y="4200525"/>
            <a:ext cx="2538412" cy="1169988"/>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单击此处输入标题单击此处输入标题单击此处输入标题单击此处输入标题单击此处输入标题。专业的团队，完善的售后，热情的服务</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25616" name="矩形 34"/>
          <p:cNvSpPr/>
          <p:nvPr/>
        </p:nvSpPr>
        <p:spPr>
          <a:xfrm>
            <a:off x="3530600" y="4200525"/>
            <a:ext cx="2538413" cy="1169988"/>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单击此处输入标题单击此处输入标题单击此处输入标题单击此处输入标题单击此处输入标题。专业的团队，完善的售后，热情的服务</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25617" name="矩形 35"/>
          <p:cNvSpPr/>
          <p:nvPr/>
        </p:nvSpPr>
        <p:spPr>
          <a:xfrm>
            <a:off x="6015038" y="4200525"/>
            <a:ext cx="2538412" cy="1169988"/>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单击此处输入标题单击此处输入标题单击此处输入标题单击此处输入标题单击此处输入标题。专业的团队，完善的售后，热情的服务</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25618" name="矩形 36"/>
          <p:cNvSpPr/>
          <p:nvPr/>
        </p:nvSpPr>
        <p:spPr>
          <a:xfrm>
            <a:off x="8526463" y="4200525"/>
            <a:ext cx="2540000" cy="1169988"/>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单击此处输入标题单击此处输入标题单击此处输入标题单击此处输入标题单击此处输入标题。专业的团队，完善的售后，热情的服务</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
          <p:cNvPicPr>
            <a:picLocks noChangeAspect="1"/>
          </p:cNvPicPr>
          <p:nvPr/>
        </p:nvPicPr>
        <p:blipFill>
          <a:blip r:embed="rId3"/>
          <a:srcRect l="-2" r="827"/>
          <a:stretch>
            <a:fillRect/>
          </a:stretch>
        </p:blipFill>
        <p:spPr>
          <a:xfrm>
            <a:off x="0" y="0"/>
            <a:ext cx="12192000" cy="6877050"/>
          </a:xfrm>
          <a:prstGeom prst="rect">
            <a:avLst/>
          </a:prstGeom>
          <a:noFill/>
          <a:ln w="9525">
            <a:noFill/>
          </a:ln>
        </p:spPr>
      </p:pic>
      <p:sp>
        <p:nvSpPr>
          <p:cNvPr id="3" name="矩形 2"/>
          <p:cNvSpPr/>
          <p:nvPr/>
        </p:nvSpPr>
        <p:spPr>
          <a:xfrm>
            <a:off x="-14287" y="-19050"/>
            <a:ext cx="12206288" cy="6877050"/>
          </a:xfrm>
          <a:prstGeom prst="rect">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2"/>
          <p:cNvSpPr/>
          <p:nvPr/>
        </p:nvSpPr>
        <p:spPr>
          <a:xfrm>
            <a:off x="-14287" y="5202238"/>
            <a:ext cx="12206288" cy="1246188"/>
          </a:xfrm>
          <a:custGeom>
            <a:avLst/>
            <a:gdLst>
              <a:gd name="connsiteX0" fmla="*/ 0 w 12192000"/>
              <a:gd name="connsiteY0" fmla="*/ 0 h 1115552"/>
              <a:gd name="connsiteX1" fmla="*/ 12192000 w 12192000"/>
              <a:gd name="connsiteY1" fmla="*/ 0 h 1115552"/>
              <a:gd name="connsiteX2" fmla="*/ 12192000 w 12192000"/>
              <a:gd name="connsiteY2" fmla="*/ 1115552 h 1115552"/>
              <a:gd name="connsiteX3" fmla="*/ 0 w 12192000"/>
              <a:gd name="connsiteY3" fmla="*/ 1115552 h 1115552"/>
              <a:gd name="connsiteX4" fmla="*/ 0 w 12192000"/>
              <a:gd name="connsiteY4" fmla="*/ 0 h 1115552"/>
              <a:gd name="connsiteX0-1" fmla="*/ 0 w 12192000"/>
              <a:gd name="connsiteY0-2" fmla="*/ 754743 h 1870295"/>
              <a:gd name="connsiteX1-3" fmla="*/ 12192000 w 12192000"/>
              <a:gd name="connsiteY1-4" fmla="*/ 0 h 1870295"/>
              <a:gd name="connsiteX2-5" fmla="*/ 12192000 w 12192000"/>
              <a:gd name="connsiteY2-6" fmla="*/ 1870295 h 1870295"/>
              <a:gd name="connsiteX3-7" fmla="*/ 0 w 12192000"/>
              <a:gd name="connsiteY3-8" fmla="*/ 1870295 h 1870295"/>
              <a:gd name="connsiteX4-9" fmla="*/ 0 w 12192000"/>
              <a:gd name="connsiteY4-10" fmla="*/ 754743 h 1870295"/>
              <a:gd name="connsiteX0-11" fmla="*/ 0 w 12206514"/>
              <a:gd name="connsiteY0-12" fmla="*/ 464457 h 1870295"/>
              <a:gd name="connsiteX1-13" fmla="*/ 12206514 w 12206514"/>
              <a:gd name="connsiteY1-14" fmla="*/ 0 h 1870295"/>
              <a:gd name="connsiteX2-15" fmla="*/ 12206514 w 12206514"/>
              <a:gd name="connsiteY2-16" fmla="*/ 1870295 h 1870295"/>
              <a:gd name="connsiteX3-17" fmla="*/ 14514 w 12206514"/>
              <a:gd name="connsiteY3-18" fmla="*/ 1870295 h 1870295"/>
              <a:gd name="connsiteX4-19" fmla="*/ 0 w 12206514"/>
              <a:gd name="connsiteY4-20" fmla="*/ 464457 h 1870295"/>
              <a:gd name="connsiteX0-21" fmla="*/ 0 w 12206514"/>
              <a:gd name="connsiteY0-22" fmla="*/ 0 h 1405838"/>
              <a:gd name="connsiteX1-23" fmla="*/ 12206514 w 12206514"/>
              <a:gd name="connsiteY1-24" fmla="*/ 29029 h 1405838"/>
              <a:gd name="connsiteX2-25" fmla="*/ 12206514 w 12206514"/>
              <a:gd name="connsiteY2-26" fmla="*/ 1405838 h 1405838"/>
              <a:gd name="connsiteX3-27" fmla="*/ 14514 w 12206514"/>
              <a:gd name="connsiteY3-28" fmla="*/ 1405838 h 1405838"/>
              <a:gd name="connsiteX4-29" fmla="*/ 0 w 12206514"/>
              <a:gd name="connsiteY4-30" fmla="*/ 0 h 1405838"/>
              <a:gd name="connsiteX0-31" fmla="*/ 0 w 12206514"/>
              <a:gd name="connsiteY0-32" fmla="*/ 0 h 1405838"/>
              <a:gd name="connsiteX1-33" fmla="*/ 12206514 w 12206514"/>
              <a:gd name="connsiteY1-34" fmla="*/ 159658 h 1405838"/>
              <a:gd name="connsiteX2-35" fmla="*/ 12206514 w 12206514"/>
              <a:gd name="connsiteY2-36" fmla="*/ 1405838 h 1405838"/>
              <a:gd name="connsiteX3-37" fmla="*/ 14514 w 12206514"/>
              <a:gd name="connsiteY3-38" fmla="*/ 1405838 h 1405838"/>
              <a:gd name="connsiteX4-39" fmla="*/ 0 w 12206514"/>
              <a:gd name="connsiteY4-40" fmla="*/ 0 h 1405838"/>
              <a:gd name="connsiteX0-41" fmla="*/ 0 w 12206514"/>
              <a:gd name="connsiteY0-42" fmla="*/ 116113 h 1246180"/>
              <a:gd name="connsiteX1-43" fmla="*/ 12206514 w 12206514"/>
              <a:gd name="connsiteY1-44" fmla="*/ 0 h 1246180"/>
              <a:gd name="connsiteX2-45" fmla="*/ 12206514 w 12206514"/>
              <a:gd name="connsiteY2-46" fmla="*/ 1246180 h 1246180"/>
              <a:gd name="connsiteX3-47" fmla="*/ 14514 w 12206514"/>
              <a:gd name="connsiteY3-48" fmla="*/ 1246180 h 1246180"/>
              <a:gd name="connsiteX4-49" fmla="*/ 0 w 12206514"/>
              <a:gd name="connsiteY4-50" fmla="*/ 116113 h 1246180"/>
              <a:gd name="connsiteX0-51" fmla="*/ 0 w 12206514"/>
              <a:gd name="connsiteY0-52" fmla="*/ 535213 h 1246180"/>
              <a:gd name="connsiteX1-53" fmla="*/ 12206514 w 12206514"/>
              <a:gd name="connsiteY1-54" fmla="*/ 0 h 1246180"/>
              <a:gd name="connsiteX2-55" fmla="*/ 12206514 w 12206514"/>
              <a:gd name="connsiteY2-56" fmla="*/ 1246180 h 1246180"/>
              <a:gd name="connsiteX3-57" fmla="*/ 14514 w 12206514"/>
              <a:gd name="connsiteY3-58" fmla="*/ 1246180 h 1246180"/>
              <a:gd name="connsiteX4-59" fmla="*/ 0 w 12206514"/>
              <a:gd name="connsiteY4-60" fmla="*/ 535213 h 12461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6514" h="1246180">
                <a:moveTo>
                  <a:pt x="0" y="535213"/>
                </a:moveTo>
                <a:lnTo>
                  <a:pt x="12206514" y="0"/>
                </a:lnTo>
                <a:lnTo>
                  <a:pt x="12206514" y="1246180"/>
                </a:lnTo>
                <a:lnTo>
                  <a:pt x="14514" y="1246180"/>
                </a:lnTo>
                <a:lnTo>
                  <a:pt x="0" y="535213"/>
                </a:lnTo>
                <a:close/>
              </a:path>
            </a:pathLst>
          </a:custGeom>
          <a:solidFill>
            <a:srgbClr val="31A7D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197" name="组合 21"/>
          <p:cNvGrpSpPr/>
          <p:nvPr/>
        </p:nvGrpSpPr>
        <p:grpSpPr>
          <a:xfrm>
            <a:off x="-14287" y="4889500"/>
            <a:ext cx="12206287" cy="1987550"/>
            <a:chOff x="-14516" y="4714199"/>
            <a:chExt cx="12206516" cy="2163523"/>
          </a:xfrm>
        </p:grpSpPr>
        <p:sp>
          <p:nvSpPr>
            <p:cNvPr id="17" name="矩形 12"/>
            <p:cNvSpPr/>
            <p:nvPr/>
          </p:nvSpPr>
          <p:spPr>
            <a:xfrm>
              <a:off x="-14516" y="4714199"/>
              <a:ext cx="12206515" cy="1086524"/>
            </a:xfrm>
            <a:custGeom>
              <a:avLst/>
              <a:gdLst>
                <a:gd name="connsiteX0" fmla="*/ 0 w 12192000"/>
                <a:gd name="connsiteY0" fmla="*/ 0 h 1115552"/>
                <a:gd name="connsiteX1" fmla="*/ 12192000 w 12192000"/>
                <a:gd name="connsiteY1" fmla="*/ 0 h 1115552"/>
                <a:gd name="connsiteX2" fmla="*/ 12192000 w 12192000"/>
                <a:gd name="connsiteY2" fmla="*/ 1115552 h 1115552"/>
                <a:gd name="connsiteX3" fmla="*/ 0 w 12192000"/>
                <a:gd name="connsiteY3" fmla="*/ 1115552 h 1115552"/>
                <a:gd name="connsiteX4" fmla="*/ 0 w 12192000"/>
                <a:gd name="connsiteY4" fmla="*/ 0 h 1115552"/>
                <a:gd name="connsiteX0-1" fmla="*/ 0 w 12192000"/>
                <a:gd name="connsiteY0-2" fmla="*/ 754743 h 1870295"/>
                <a:gd name="connsiteX1-3" fmla="*/ 12192000 w 12192000"/>
                <a:gd name="connsiteY1-4" fmla="*/ 0 h 1870295"/>
                <a:gd name="connsiteX2-5" fmla="*/ 12192000 w 12192000"/>
                <a:gd name="connsiteY2-6" fmla="*/ 1870295 h 1870295"/>
                <a:gd name="connsiteX3-7" fmla="*/ 0 w 12192000"/>
                <a:gd name="connsiteY3-8" fmla="*/ 1870295 h 1870295"/>
                <a:gd name="connsiteX4-9" fmla="*/ 0 w 12192000"/>
                <a:gd name="connsiteY4-10" fmla="*/ 754743 h 1870295"/>
                <a:gd name="connsiteX0-11" fmla="*/ 0 w 12206514"/>
                <a:gd name="connsiteY0-12" fmla="*/ 464457 h 1870295"/>
                <a:gd name="connsiteX1-13" fmla="*/ 12206514 w 12206514"/>
                <a:gd name="connsiteY1-14" fmla="*/ 0 h 1870295"/>
                <a:gd name="connsiteX2-15" fmla="*/ 12206514 w 12206514"/>
                <a:gd name="connsiteY2-16" fmla="*/ 1870295 h 1870295"/>
                <a:gd name="connsiteX3-17" fmla="*/ 14514 w 12206514"/>
                <a:gd name="connsiteY3-18" fmla="*/ 1870295 h 1870295"/>
                <a:gd name="connsiteX4-19" fmla="*/ 0 w 12206514"/>
                <a:gd name="connsiteY4-20" fmla="*/ 464457 h 1870295"/>
                <a:gd name="connsiteX0-21" fmla="*/ 0 w 12206514"/>
                <a:gd name="connsiteY0-22" fmla="*/ 0 h 1405838"/>
                <a:gd name="connsiteX1-23" fmla="*/ 12206514 w 12206514"/>
                <a:gd name="connsiteY1-24" fmla="*/ 29029 h 1405838"/>
                <a:gd name="connsiteX2-25" fmla="*/ 12206514 w 12206514"/>
                <a:gd name="connsiteY2-26" fmla="*/ 1405838 h 1405838"/>
                <a:gd name="connsiteX3-27" fmla="*/ 14514 w 12206514"/>
                <a:gd name="connsiteY3-28" fmla="*/ 1405838 h 1405838"/>
                <a:gd name="connsiteX4-29" fmla="*/ 0 w 12206514"/>
                <a:gd name="connsiteY4-30" fmla="*/ 0 h 1405838"/>
                <a:gd name="connsiteX0-31" fmla="*/ 0 w 12206514"/>
                <a:gd name="connsiteY0-32" fmla="*/ 0 h 1405838"/>
                <a:gd name="connsiteX1-33" fmla="*/ 12206514 w 12206514"/>
                <a:gd name="connsiteY1-34" fmla="*/ 159658 h 1405838"/>
                <a:gd name="connsiteX2-35" fmla="*/ 12206514 w 12206514"/>
                <a:gd name="connsiteY2-36" fmla="*/ 1405838 h 1405838"/>
                <a:gd name="connsiteX3-37" fmla="*/ 14514 w 12206514"/>
                <a:gd name="connsiteY3-38" fmla="*/ 1405838 h 1405838"/>
                <a:gd name="connsiteX4-39" fmla="*/ 0 w 12206514"/>
                <a:gd name="connsiteY4-40" fmla="*/ 0 h 1405838"/>
                <a:gd name="connsiteX0-41" fmla="*/ 0 w 12206514"/>
                <a:gd name="connsiteY0-42" fmla="*/ 116113 h 1246180"/>
                <a:gd name="connsiteX1-43" fmla="*/ 12206514 w 12206514"/>
                <a:gd name="connsiteY1-44" fmla="*/ 0 h 1246180"/>
                <a:gd name="connsiteX2-45" fmla="*/ 12206514 w 12206514"/>
                <a:gd name="connsiteY2-46" fmla="*/ 1246180 h 1246180"/>
                <a:gd name="connsiteX3-47" fmla="*/ 14514 w 12206514"/>
                <a:gd name="connsiteY3-48" fmla="*/ 1246180 h 1246180"/>
                <a:gd name="connsiteX4-49" fmla="*/ 0 w 12206514"/>
                <a:gd name="connsiteY4-50" fmla="*/ 116113 h 1246180"/>
                <a:gd name="connsiteX0-51" fmla="*/ 1 w 12206515"/>
                <a:gd name="connsiteY0-52" fmla="*/ 116113 h 2189609"/>
                <a:gd name="connsiteX1-53" fmla="*/ 12206515 w 12206515"/>
                <a:gd name="connsiteY1-54" fmla="*/ 0 h 2189609"/>
                <a:gd name="connsiteX2-55" fmla="*/ 12206515 w 12206515"/>
                <a:gd name="connsiteY2-56" fmla="*/ 1246180 h 2189609"/>
                <a:gd name="connsiteX3-57" fmla="*/ 0 w 12206515"/>
                <a:gd name="connsiteY3-58" fmla="*/ 2189609 h 2189609"/>
                <a:gd name="connsiteX4-59" fmla="*/ 1 w 12206515"/>
                <a:gd name="connsiteY4-60" fmla="*/ 116113 h 2189609"/>
                <a:gd name="connsiteX0-61" fmla="*/ 1 w 12206515"/>
                <a:gd name="connsiteY0-62" fmla="*/ 1698170 h 2189609"/>
                <a:gd name="connsiteX1-63" fmla="*/ 12206515 w 12206515"/>
                <a:gd name="connsiteY1-64" fmla="*/ 0 h 2189609"/>
                <a:gd name="connsiteX2-65" fmla="*/ 12206515 w 12206515"/>
                <a:gd name="connsiteY2-66" fmla="*/ 1246180 h 2189609"/>
                <a:gd name="connsiteX3-67" fmla="*/ 0 w 12206515"/>
                <a:gd name="connsiteY3-68" fmla="*/ 2189609 h 2189609"/>
                <a:gd name="connsiteX4-69" fmla="*/ 1 w 12206515"/>
                <a:gd name="connsiteY4-70" fmla="*/ 1698170 h 2189609"/>
                <a:gd name="connsiteX0-71" fmla="*/ 1 w 12206515"/>
                <a:gd name="connsiteY0-72" fmla="*/ 1698170 h 2189609"/>
                <a:gd name="connsiteX1-73" fmla="*/ 12206515 w 12206515"/>
                <a:gd name="connsiteY1-74" fmla="*/ 0 h 2189609"/>
                <a:gd name="connsiteX2-75" fmla="*/ 12192001 w 12206515"/>
                <a:gd name="connsiteY2-76" fmla="*/ 1899323 h 2189609"/>
                <a:gd name="connsiteX3-77" fmla="*/ 0 w 12206515"/>
                <a:gd name="connsiteY3-78" fmla="*/ 2189609 h 2189609"/>
                <a:gd name="connsiteX4-79" fmla="*/ 1 w 12206515"/>
                <a:gd name="connsiteY4-80" fmla="*/ 1698170 h 2189609"/>
                <a:gd name="connsiteX0-81" fmla="*/ 1 w 12206515"/>
                <a:gd name="connsiteY0-82" fmla="*/ 595085 h 1086524"/>
                <a:gd name="connsiteX1-83" fmla="*/ 12206515 w 12206515"/>
                <a:gd name="connsiteY1-84" fmla="*/ 0 h 1086524"/>
                <a:gd name="connsiteX2-85" fmla="*/ 12192001 w 12206515"/>
                <a:gd name="connsiteY2-86" fmla="*/ 796238 h 1086524"/>
                <a:gd name="connsiteX3-87" fmla="*/ 0 w 12206515"/>
                <a:gd name="connsiteY3-88" fmla="*/ 1086524 h 1086524"/>
                <a:gd name="connsiteX4-89" fmla="*/ 1 w 12206515"/>
                <a:gd name="connsiteY4-90" fmla="*/ 595085 h 108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6515" h="1086524">
                  <a:moveTo>
                    <a:pt x="1" y="595085"/>
                  </a:moveTo>
                  <a:lnTo>
                    <a:pt x="12206515" y="0"/>
                  </a:lnTo>
                  <a:lnTo>
                    <a:pt x="12192001" y="796238"/>
                  </a:lnTo>
                  <a:lnTo>
                    <a:pt x="0" y="1086524"/>
                  </a:lnTo>
                  <a:cubicBezTo>
                    <a:pt x="0" y="395359"/>
                    <a:pt x="1" y="1286250"/>
                    <a:pt x="1" y="595085"/>
                  </a:cubicBez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0" y="5324927"/>
              <a:ext cx="12192000" cy="1552795"/>
            </a:xfrm>
            <a:custGeom>
              <a:avLst/>
              <a:gdLst>
                <a:gd name="connsiteX0" fmla="*/ 0 w 12192000"/>
                <a:gd name="connsiteY0" fmla="*/ 0 h 1115552"/>
                <a:gd name="connsiteX1" fmla="*/ 12192000 w 12192000"/>
                <a:gd name="connsiteY1" fmla="*/ 0 h 1115552"/>
                <a:gd name="connsiteX2" fmla="*/ 12192000 w 12192000"/>
                <a:gd name="connsiteY2" fmla="*/ 1115552 h 1115552"/>
                <a:gd name="connsiteX3" fmla="*/ 0 w 12192000"/>
                <a:gd name="connsiteY3" fmla="*/ 1115552 h 1115552"/>
                <a:gd name="connsiteX4" fmla="*/ 0 w 12192000"/>
                <a:gd name="connsiteY4" fmla="*/ 0 h 1115552"/>
                <a:gd name="connsiteX0-1" fmla="*/ 0 w 12192000"/>
                <a:gd name="connsiteY0-2" fmla="*/ 754743 h 1870295"/>
                <a:gd name="connsiteX1-3" fmla="*/ 12192000 w 12192000"/>
                <a:gd name="connsiteY1-4" fmla="*/ 0 h 1870295"/>
                <a:gd name="connsiteX2-5" fmla="*/ 12192000 w 12192000"/>
                <a:gd name="connsiteY2-6" fmla="*/ 1870295 h 1870295"/>
                <a:gd name="connsiteX3-7" fmla="*/ 0 w 12192000"/>
                <a:gd name="connsiteY3-8" fmla="*/ 1870295 h 1870295"/>
                <a:gd name="connsiteX4-9" fmla="*/ 0 w 12192000"/>
                <a:gd name="connsiteY4-10" fmla="*/ 754743 h 1870295"/>
                <a:gd name="connsiteX0-11" fmla="*/ 0 w 12192000"/>
                <a:gd name="connsiteY0-12" fmla="*/ 1224643 h 1870295"/>
                <a:gd name="connsiteX1-13" fmla="*/ 12192000 w 12192000"/>
                <a:gd name="connsiteY1-14" fmla="*/ 0 h 1870295"/>
                <a:gd name="connsiteX2-15" fmla="*/ 12192000 w 12192000"/>
                <a:gd name="connsiteY2-16" fmla="*/ 1870295 h 1870295"/>
                <a:gd name="connsiteX3-17" fmla="*/ 0 w 12192000"/>
                <a:gd name="connsiteY3-18" fmla="*/ 1870295 h 1870295"/>
                <a:gd name="connsiteX4-19" fmla="*/ 0 w 12192000"/>
                <a:gd name="connsiteY4-20" fmla="*/ 1224643 h 1870295"/>
                <a:gd name="connsiteX0-21" fmla="*/ 0 w 12192000"/>
                <a:gd name="connsiteY0-22" fmla="*/ 907143 h 1552795"/>
                <a:gd name="connsiteX1-23" fmla="*/ 12192000 w 12192000"/>
                <a:gd name="connsiteY1-24" fmla="*/ 0 h 1552795"/>
                <a:gd name="connsiteX2-25" fmla="*/ 12192000 w 12192000"/>
                <a:gd name="connsiteY2-26" fmla="*/ 1552795 h 1552795"/>
                <a:gd name="connsiteX3-27" fmla="*/ 0 w 12192000"/>
                <a:gd name="connsiteY3-28" fmla="*/ 1552795 h 1552795"/>
                <a:gd name="connsiteX4-29" fmla="*/ 0 w 12192000"/>
                <a:gd name="connsiteY4-30" fmla="*/ 907143 h 1552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552795">
                  <a:moveTo>
                    <a:pt x="0" y="907143"/>
                  </a:moveTo>
                  <a:lnTo>
                    <a:pt x="12192000" y="0"/>
                  </a:lnTo>
                  <a:lnTo>
                    <a:pt x="12192000" y="1552795"/>
                  </a:lnTo>
                  <a:lnTo>
                    <a:pt x="0" y="1552795"/>
                  </a:lnTo>
                  <a:lnTo>
                    <a:pt x="0" y="907143"/>
                  </a:lnTo>
                  <a:close/>
                </a:path>
              </a:pathLst>
            </a:cu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 name="矩形 13"/>
          <p:cNvSpPr/>
          <p:nvPr/>
        </p:nvSpPr>
        <p:spPr>
          <a:xfrm>
            <a:off x="0" y="1720850"/>
            <a:ext cx="12215813" cy="304482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15" name="矩形 14"/>
          <p:cNvSpPr/>
          <p:nvPr/>
        </p:nvSpPr>
        <p:spPr>
          <a:xfrm>
            <a:off x="4262438" y="2155825"/>
            <a:ext cx="755650" cy="788988"/>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00" name="文本框 5"/>
          <p:cNvSpPr txBox="1"/>
          <p:nvPr/>
        </p:nvSpPr>
        <p:spPr>
          <a:xfrm>
            <a:off x="517525" y="2824163"/>
            <a:ext cx="3614738" cy="768350"/>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en-US" altLang="zh-CN" sz="4400" b="1" dirty="0">
                <a:solidFill>
                  <a:schemeClr val="bg1"/>
                </a:solidFill>
                <a:latin typeface="微软雅黑" panose="020B0503020204020204" pitchFamily="34" charset="-122"/>
                <a:ea typeface="微软雅黑" panose="020B0503020204020204" pitchFamily="34" charset="-122"/>
              </a:rPr>
              <a:t>CONTANT</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3768725" y="2355850"/>
            <a:ext cx="0" cy="16827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262438" y="3494088"/>
            <a:ext cx="755650" cy="788988"/>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矩形 24"/>
          <p:cNvSpPr/>
          <p:nvPr/>
        </p:nvSpPr>
        <p:spPr>
          <a:xfrm>
            <a:off x="8153400" y="2155825"/>
            <a:ext cx="754063" cy="788988"/>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矩形 25"/>
          <p:cNvSpPr/>
          <p:nvPr/>
        </p:nvSpPr>
        <p:spPr>
          <a:xfrm>
            <a:off x="8153400" y="3494088"/>
            <a:ext cx="754063" cy="788988"/>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05" name="文本框 10"/>
          <p:cNvSpPr txBox="1"/>
          <p:nvPr/>
        </p:nvSpPr>
        <p:spPr>
          <a:xfrm>
            <a:off x="5057775" y="2589213"/>
            <a:ext cx="2700338" cy="306387"/>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en-US" altLang="zh-CN" sz="1400" dirty="0">
                <a:solidFill>
                  <a:srgbClr val="000000"/>
                </a:solidFill>
                <a:latin typeface="微软雅黑" panose="020B0503020204020204" pitchFamily="34" charset="-122"/>
                <a:ea typeface="微软雅黑" panose="020B0503020204020204" pitchFamily="34" charset="-122"/>
              </a:rPr>
              <a:t>Click here to add your title. </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8206" name="文本框 11"/>
          <p:cNvSpPr txBox="1"/>
          <p:nvPr/>
        </p:nvSpPr>
        <p:spPr>
          <a:xfrm>
            <a:off x="5029200" y="2209800"/>
            <a:ext cx="2700338" cy="400050"/>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000" b="1" dirty="0">
                <a:solidFill>
                  <a:srgbClr val="000000"/>
                </a:solidFill>
                <a:latin typeface="微软雅黑" panose="020B0503020204020204" pitchFamily="34" charset="-122"/>
                <a:ea typeface="微软雅黑" panose="020B0503020204020204" pitchFamily="34" charset="-122"/>
              </a:rPr>
              <a:t>单击此处添加标题</a:t>
            </a:r>
          </a:p>
        </p:txBody>
      </p:sp>
      <p:sp>
        <p:nvSpPr>
          <p:cNvPr id="8207" name="文本框 12"/>
          <p:cNvSpPr txBox="1"/>
          <p:nvPr/>
        </p:nvSpPr>
        <p:spPr>
          <a:xfrm>
            <a:off x="8936038" y="2589213"/>
            <a:ext cx="2700337" cy="306387"/>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en-US" altLang="zh-CN" sz="1400" dirty="0">
                <a:solidFill>
                  <a:srgbClr val="000000"/>
                </a:solidFill>
                <a:latin typeface="微软雅黑" panose="020B0503020204020204" pitchFamily="34" charset="-122"/>
                <a:ea typeface="微软雅黑" panose="020B0503020204020204" pitchFamily="34" charset="-122"/>
              </a:rPr>
              <a:t>Click here to add your title. </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8208" name="文本框 13"/>
          <p:cNvSpPr txBox="1"/>
          <p:nvPr/>
        </p:nvSpPr>
        <p:spPr>
          <a:xfrm>
            <a:off x="8907463" y="2209800"/>
            <a:ext cx="2700337" cy="400050"/>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000" b="1" dirty="0">
                <a:solidFill>
                  <a:srgbClr val="000000"/>
                </a:solidFill>
                <a:latin typeface="微软雅黑" panose="020B0503020204020204" pitchFamily="34" charset="-122"/>
                <a:ea typeface="微软雅黑" panose="020B0503020204020204" pitchFamily="34" charset="-122"/>
              </a:rPr>
              <a:t>单击此处添加标题</a:t>
            </a:r>
          </a:p>
        </p:txBody>
      </p:sp>
      <p:sp>
        <p:nvSpPr>
          <p:cNvPr id="8209" name="文本框 14"/>
          <p:cNvSpPr txBox="1"/>
          <p:nvPr/>
        </p:nvSpPr>
        <p:spPr>
          <a:xfrm>
            <a:off x="5086350" y="3900488"/>
            <a:ext cx="2700338" cy="3079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en-US" altLang="zh-CN" sz="1400" dirty="0">
                <a:solidFill>
                  <a:srgbClr val="000000"/>
                </a:solidFill>
                <a:latin typeface="微软雅黑" panose="020B0503020204020204" pitchFamily="34" charset="-122"/>
                <a:ea typeface="微软雅黑" panose="020B0503020204020204" pitchFamily="34" charset="-122"/>
              </a:rPr>
              <a:t>Click here to add your title. </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8210" name="文本框 15"/>
          <p:cNvSpPr txBox="1"/>
          <p:nvPr/>
        </p:nvSpPr>
        <p:spPr>
          <a:xfrm>
            <a:off x="5057775" y="3521075"/>
            <a:ext cx="2700338" cy="400050"/>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000" b="1" dirty="0">
                <a:solidFill>
                  <a:srgbClr val="000000"/>
                </a:solidFill>
                <a:latin typeface="微软雅黑" panose="020B0503020204020204" pitchFamily="34" charset="-122"/>
                <a:ea typeface="微软雅黑" panose="020B0503020204020204" pitchFamily="34" charset="-122"/>
              </a:rPr>
              <a:t>单击此处添加标题</a:t>
            </a:r>
          </a:p>
        </p:txBody>
      </p:sp>
      <p:sp>
        <p:nvSpPr>
          <p:cNvPr id="8211" name="文本框 16"/>
          <p:cNvSpPr txBox="1"/>
          <p:nvPr/>
        </p:nvSpPr>
        <p:spPr>
          <a:xfrm>
            <a:off x="8964613" y="3897313"/>
            <a:ext cx="2700337" cy="306387"/>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en-US" altLang="zh-CN" sz="1400" dirty="0">
                <a:solidFill>
                  <a:srgbClr val="000000"/>
                </a:solidFill>
                <a:latin typeface="微软雅黑" panose="020B0503020204020204" pitchFamily="34" charset="-122"/>
                <a:ea typeface="微软雅黑" panose="020B0503020204020204" pitchFamily="34" charset="-122"/>
              </a:rPr>
              <a:t>Click here to add your title. </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8212" name="文本框 17"/>
          <p:cNvSpPr txBox="1"/>
          <p:nvPr/>
        </p:nvSpPr>
        <p:spPr>
          <a:xfrm>
            <a:off x="8936038" y="3517900"/>
            <a:ext cx="2700337" cy="400050"/>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2000" b="1" dirty="0">
                <a:solidFill>
                  <a:srgbClr val="000000"/>
                </a:solidFill>
                <a:latin typeface="微软雅黑" panose="020B0503020204020204" pitchFamily="34" charset="-122"/>
                <a:ea typeface="微软雅黑" panose="020B0503020204020204" pitchFamily="34" charset="-122"/>
              </a:rPr>
              <a:t>单击此处添加标题</a:t>
            </a:r>
          </a:p>
        </p:txBody>
      </p:sp>
      <p:sp>
        <p:nvSpPr>
          <p:cNvPr id="8213" name="文本框 18"/>
          <p:cNvSpPr txBox="1"/>
          <p:nvPr/>
        </p:nvSpPr>
        <p:spPr>
          <a:xfrm>
            <a:off x="4186238" y="2238375"/>
            <a:ext cx="889000" cy="646113"/>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gn="ctr">
              <a:lnSpc>
                <a:spcPct val="100000"/>
              </a:lnSpc>
              <a:spcBef>
                <a:spcPct val="0"/>
              </a:spcBef>
              <a:buNone/>
            </a:pPr>
            <a:r>
              <a:rPr lang="en-US" altLang="zh-CN" sz="3600" b="1" dirty="0">
                <a:solidFill>
                  <a:srgbClr val="FFFFFF"/>
                </a:solidFill>
                <a:latin typeface="微软雅黑" panose="020B0503020204020204" pitchFamily="34" charset="-122"/>
                <a:ea typeface="微软雅黑" panose="020B0503020204020204" pitchFamily="34" charset="-122"/>
              </a:rPr>
              <a:t>01</a:t>
            </a:r>
            <a:endParaRPr lang="zh-CN" altLang="en-US" sz="3600" b="1" dirty="0">
              <a:solidFill>
                <a:srgbClr val="FFFFFF"/>
              </a:solidFill>
              <a:latin typeface="微软雅黑" panose="020B0503020204020204" pitchFamily="34" charset="-122"/>
              <a:ea typeface="微软雅黑" panose="020B0503020204020204" pitchFamily="34" charset="-122"/>
            </a:endParaRPr>
          </a:p>
        </p:txBody>
      </p:sp>
      <p:sp>
        <p:nvSpPr>
          <p:cNvPr id="8214" name="文本框 19"/>
          <p:cNvSpPr txBox="1"/>
          <p:nvPr/>
        </p:nvSpPr>
        <p:spPr>
          <a:xfrm>
            <a:off x="4179888" y="3570288"/>
            <a:ext cx="887412" cy="646112"/>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gn="ctr">
              <a:lnSpc>
                <a:spcPct val="100000"/>
              </a:lnSpc>
              <a:spcBef>
                <a:spcPct val="0"/>
              </a:spcBef>
              <a:buNone/>
            </a:pPr>
            <a:r>
              <a:rPr lang="en-US" altLang="zh-CN" sz="3600" b="1" dirty="0">
                <a:solidFill>
                  <a:srgbClr val="FFFFFF"/>
                </a:solidFill>
                <a:latin typeface="微软雅黑" panose="020B0503020204020204" pitchFamily="34" charset="-122"/>
                <a:ea typeface="微软雅黑" panose="020B0503020204020204" pitchFamily="34" charset="-122"/>
              </a:rPr>
              <a:t>03</a:t>
            </a:r>
            <a:endParaRPr lang="zh-CN" altLang="en-US" sz="3600" b="1" dirty="0">
              <a:solidFill>
                <a:srgbClr val="FFFFFF"/>
              </a:solidFill>
              <a:latin typeface="微软雅黑" panose="020B0503020204020204" pitchFamily="34" charset="-122"/>
              <a:ea typeface="微软雅黑" panose="020B0503020204020204" pitchFamily="34" charset="-122"/>
            </a:endParaRPr>
          </a:p>
        </p:txBody>
      </p:sp>
      <p:sp>
        <p:nvSpPr>
          <p:cNvPr id="8215" name="文本框 20"/>
          <p:cNvSpPr txBox="1"/>
          <p:nvPr/>
        </p:nvSpPr>
        <p:spPr>
          <a:xfrm>
            <a:off x="8097838" y="2251075"/>
            <a:ext cx="887412" cy="646113"/>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gn="ctr">
              <a:lnSpc>
                <a:spcPct val="100000"/>
              </a:lnSpc>
              <a:spcBef>
                <a:spcPct val="0"/>
              </a:spcBef>
              <a:buNone/>
            </a:pPr>
            <a:r>
              <a:rPr lang="en-US" altLang="zh-CN" sz="3600" b="1" dirty="0">
                <a:solidFill>
                  <a:srgbClr val="FFFFFF"/>
                </a:solidFill>
                <a:latin typeface="微软雅黑" panose="020B0503020204020204" pitchFamily="34" charset="-122"/>
                <a:ea typeface="微软雅黑" panose="020B0503020204020204" pitchFamily="34" charset="-122"/>
              </a:rPr>
              <a:t>02</a:t>
            </a:r>
            <a:endParaRPr lang="zh-CN" altLang="en-US" sz="3600" b="1" dirty="0">
              <a:solidFill>
                <a:srgbClr val="FFFFFF"/>
              </a:solidFill>
              <a:latin typeface="微软雅黑" panose="020B0503020204020204" pitchFamily="34" charset="-122"/>
              <a:ea typeface="微软雅黑" panose="020B0503020204020204" pitchFamily="34" charset="-122"/>
            </a:endParaRPr>
          </a:p>
        </p:txBody>
      </p:sp>
      <p:sp>
        <p:nvSpPr>
          <p:cNvPr id="8216" name="文本框 21"/>
          <p:cNvSpPr txBox="1"/>
          <p:nvPr/>
        </p:nvSpPr>
        <p:spPr>
          <a:xfrm>
            <a:off x="8091488" y="3570288"/>
            <a:ext cx="887412" cy="646112"/>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gn="ctr">
              <a:lnSpc>
                <a:spcPct val="100000"/>
              </a:lnSpc>
              <a:spcBef>
                <a:spcPct val="0"/>
              </a:spcBef>
              <a:buNone/>
            </a:pPr>
            <a:r>
              <a:rPr lang="en-US" altLang="zh-CN" sz="3600" b="1" dirty="0">
                <a:solidFill>
                  <a:srgbClr val="FFFFFF"/>
                </a:solidFill>
                <a:latin typeface="微软雅黑" panose="020B0503020204020204" pitchFamily="34" charset="-122"/>
                <a:ea typeface="微软雅黑" panose="020B0503020204020204" pitchFamily="34" charset="-122"/>
              </a:rPr>
              <a:t>04</a:t>
            </a:r>
            <a:endParaRPr lang="zh-CN" altLang="en-US" sz="36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627"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grpSp>
        <p:nvGrpSpPr>
          <p:cNvPr id="26628" name="组合 5"/>
          <p:cNvGrpSpPr/>
          <p:nvPr/>
        </p:nvGrpSpPr>
        <p:grpSpPr>
          <a:xfrm>
            <a:off x="1492250" y="1931988"/>
            <a:ext cx="9121775" cy="3616282"/>
            <a:chOff x="1859948" y="1515772"/>
            <a:chExt cx="8515753" cy="3376612"/>
          </a:xfrm>
        </p:grpSpPr>
        <p:pic>
          <p:nvPicPr>
            <p:cNvPr id="26629" name="图片 6"/>
            <p:cNvPicPr>
              <a:picLocks noChangeAspect="1"/>
            </p:cNvPicPr>
            <p:nvPr/>
          </p:nvPicPr>
          <p:blipFill>
            <a:blip r:embed="rId3"/>
            <a:stretch>
              <a:fillRect/>
            </a:stretch>
          </p:blipFill>
          <p:spPr>
            <a:xfrm>
              <a:off x="1859948" y="1515772"/>
              <a:ext cx="8515753" cy="1955601"/>
            </a:xfrm>
            <a:prstGeom prst="rect">
              <a:avLst/>
            </a:prstGeom>
            <a:noFill/>
            <a:ln w="9525">
              <a:noFill/>
            </a:ln>
          </p:spPr>
        </p:pic>
        <p:sp>
          <p:nvSpPr>
            <p:cNvPr id="8" name="矩形 7"/>
            <p:cNvSpPr/>
            <p:nvPr/>
          </p:nvSpPr>
          <p:spPr>
            <a:xfrm>
              <a:off x="1859948" y="1515772"/>
              <a:ext cx="380317" cy="1955601"/>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6631" name="组合 8"/>
            <p:cNvGrpSpPr/>
            <p:nvPr/>
          </p:nvGrpSpPr>
          <p:grpSpPr>
            <a:xfrm>
              <a:off x="2240265" y="3620188"/>
              <a:ext cx="7887396" cy="1272196"/>
              <a:chOff x="2110580" y="3620188"/>
              <a:chExt cx="7887396" cy="1272196"/>
            </a:xfrm>
          </p:grpSpPr>
          <p:grpSp>
            <p:nvGrpSpPr>
              <p:cNvPr id="26632" name="组合 9"/>
              <p:cNvGrpSpPr/>
              <p:nvPr/>
            </p:nvGrpSpPr>
            <p:grpSpPr>
              <a:xfrm>
                <a:off x="7434515" y="3620188"/>
                <a:ext cx="2563461" cy="1272196"/>
                <a:chOff x="7983506" y="3821817"/>
                <a:chExt cx="2563461" cy="1272196"/>
              </a:xfrm>
            </p:grpSpPr>
            <p:sp>
              <p:nvSpPr>
                <p:cNvPr id="30" name="椭圆 29"/>
                <p:cNvSpPr/>
                <p:nvPr/>
              </p:nvSpPr>
              <p:spPr>
                <a:xfrm>
                  <a:off x="7983506" y="3821817"/>
                  <a:ext cx="488242" cy="488242"/>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Freeform 69"/>
                <p:cNvSpPr>
                  <a:spLocks noEditPoints="1"/>
                </p:cNvSpPr>
                <p:nvPr/>
              </p:nvSpPr>
              <p:spPr bwMode="auto">
                <a:xfrm>
                  <a:off x="8158029" y="3947024"/>
                  <a:ext cx="139197" cy="237828"/>
                </a:xfrm>
                <a:custGeom>
                  <a:avLst/>
                  <a:gdLst>
                    <a:gd name="T0" fmla="*/ 100 w 112"/>
                    <a:gd name="T1" fmla="*/ 0 h 192"/>
                    <a:gd name="T2" fmla="*/ 12 w 112"/>
                    <a:gd name="T3" fmla="*/ 0 h 192"/>
                    <a:gd name="T4" fmla="*/ 0 w 112"/>
                    <a:gd name="T5" fmla="*/ 12 h 192"/>
                    <a:gd name="T6" fmla="*/ 0 w 112"/>
                    <a:gd name="T7" fmla="*/ 180 h 192"/>
                    <a:gd name="T8" fmla="*/ 12 w 112"/>
                    <a:gd name="T9" fmla="*/ 192 h 192"/>
                    <a:gd name="T10" fmla="*/ 100 w 112"/>
                    <a:gd name="T11" fmla="*/ 192 h 192"/>
                    <a:gd name="T12" fmla="*/ 112 w 112"/>
                    <a:gd name="T13" fmla="*/ 180 h 192"/>
                    <a:gd name="T14" fmla="*/ 112 w 112"/>
                    <a:gd name="T15" fmla="*/ 12 h 192"/>
                    <a:gd name="T16" fmla="*/ 100 w 112"/>
                    <a:gd name="T17" fmla="*/ 0 h 192"/>
                    <a:gd name="T18" fmla="*/ 16 w 112"/>
                    <a:gd name="T19" fmla="*/ 20 h 192"/>
                    <a:gd name="T20" fmla="*/ 20 w 112"/>
                    <a:gd name="T21" fmla="*/ 16 h 192"/>
                    <a:gd name="T22" fmla="*/ 92 w 112"/>
                    <a:gd name="T23" fmla="*/ 16 h 192"/>
                    <a:gd name="T24" fmla="*/ 96 w 112"/>
                    <a:gd name="T25" fmla="*/ 20 h 192"/>
                    <a:gd name="T26" fmla="*/ 96 w 112"/>
                    <a:gd name="T27" fmla="*/ 84 h 192"/>
                    <a:gd name="T28" fmla="*/ 92 w 112"/>
                    <a:gd name="T29" fmla="*/ 88 h 192"/>
                    <a:gd name="T30" fmla="*/ 20 w 112"/>
                    <a:gd name="T31" fmla="*/ 88 h 192"/>
                    <a:gd name="T32" fmla="*/ 16 w 112"/>
                    <a:gd name="T33" fmla="*/ 84 h 192"/>
                    <a:gd name="T34" fmla="*/ 16 w 112"/>
                    <a:gd name="T35" fmla="*/ 20 h 192"/>
                    <a:gd name="T36" fmla="*/ 56 w 112"/>
                    <a:gd name="T37" fmla="*/ 176 h 192"/>
                    <a:gd name="T38" fmla="*/ 24 w 112"/>
                    <a:gd name="T39" fmla="*/ 144 h 192"/>
                    <a:gd name="T40" fmla="*/ 56 w 112"/>
                    <a:gd name="T41" fmla="*/ 112 h 192"/>
                    <a:gd name="T42" fmla="*/ 88 w 112"/>
                    <a:gd name="T43" fmla="*/ 144 h 192"/>
                    <a:gd name="T44" fmla="*/ 56 w 112"/>
                    <a:gd name="T4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92">
                      <a:moveTo>
                        <a:pt x="100" y="0"/>
                      </a:moveTo>
                      <a:cubicBezTo>
                        <a:pt x="12" y="0"/>
                        <a:pt x="12" y="0"/>
                        <a:pt x="12" y="0"/>
                      </a:cubicBezTo>
                      <a:cubicBezTo>
                        <a:pt x="6" y="0"/>
                        <a:pt x="0" y="5"/>
                        <a:pt x="0" y="12"/>
                      </a:cubicBezTo>
                      <a:cubicBezTo>
                        <a:pt x="0" y="180"/>
                        <a:pt x="0" y="180"/>
                        <a:pt x="0" y="180"/>
                      </a:cubicBezTo>
                      <a:cubicBezTo>
                        <a:pt x="0" y="186"/>
                        <a:pt x="6" y="192"/>
                        <a:pt x="12" y="192"/>
                      </a:cubicBezTo>
                      <a:cubicBezTo>
                        <a:pt x="100" y="192"/>
                        <a:pt x="100" y="192"/>
                        <a:pt x="100" y="192"/>
                      </a:cubicBezTo>
                      <a:cubicBezTo>
                        <a:pt x="107" y="192"/>
                        <a:pt x="112" y="186"/>
                        <a:pt x="112" y="180"/>
                      </a:cubicBezTo>
                      <a:cubicBezTo>
                        <a:pt x="112" y="12"/>
                        <a:pt x="112" y="12"/>
                        <a:pt x="112" y="12"/>
                      </a:cubicBezTo>
                      <a:cubicBezTo>
                        <a:pt x="112" y="5"/>
                        <a:pt x="107" y="0"/>
                        <a:pt x="100" y="0"/>
                      </a:cubicBezTo>
                      <a:close/>
                      <a:moveTo>
                        <a:pt x="16" y="20"/>
                      </a:moveTo>
                      <a:cubicBezTo>
                        <a:pt x="16" y="18"/>
                        <a:pt x="18" y="16"/>
                        <a:pt x="20" y="16"/>
                      </a:cubicBezTo>
                      <a:cubicBezTo>
                        <a:pt x="92" y="16"/>
                        <a:pt x="92" y="16"/>
                        <a:pt x="92" y="16"/>
                      </a:cubicBezTo>
                      <a:cubicBezTo>
                        <a:pt x="94" y="16"/>
                        <a:pt x="96" y="18"/>
                        <a:pt x="96" y="20"/>
                      </a:cubicBezTo>
                      <a:cubicBezTo>
                        <a:pt x="96" y="84"/>
                        <a:pt x="96" y="84"/>
                        <a:pt x="96" y="84"/>
                      </a:cubicBezTo>
                      <a:cubicBezTo>
                        <a:pt x="96" y="86"/>
                        <a:pt x="94" y="88"/>
                        <a:pt x="92" y="88"/>
                      </a:cubicBezTo>
                      <a:cubicBezTo>
                        <a:pt x="20" y="88"/>
                        <a:pt x="20" y="88"/>
                        <a:pt x="20" y="88"/>
                      </a:cubicBezTo>
                      <a:cubicBezTo>
                        <a:pt x="18" y="88"/>
                        <a:pt x="16" y="86"/>
                        <a:pt x="16" y="84"/>
                      </a:cubicBezTo>
                      <a:lnTo>
                        <a:pt x="16" y="20"/>
                      </a:lnTo>
                      <a:close/>
                      <a:moveTo>
                        <a:pt x="56" y="176"/>
                      </a:moveTo>
                      <a:cubicBezTo>
                        <a:pt x="39" y="176"/>
                        <a:pt x="24" y="162"/>
                        <a:pt x="24" y="144"/>
                      </a:cubicBezTo>
                      <a:cubicBezTo>
                        <a:pt x="24" y="126"/>
                        <a:pt x="39" y="112"/>
                        <a:pt x="56" y="112"/>
                      </a:cubicBezTo>
                      <a:cubicBezTo>
                        <a:pt x="74" y="112"/>
                        <a:pt x="88" y="126"/>
                        <a:pt x="88" y="144"/>
                      </a:cubicBezTo>
                      <a:cubicBezTo>
                        <a:pt x="88" y="162"/>
                        <a:pt x="74" y="176"/>
                        <a:pt x="56" y="176"/>
                      </a:cubicBez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32" name="文本框 31"/>
                <p:cNvSpPr txBox="1"/>
                <p:nvPr/>
              </p:nvSpPr>
              <p:spPr>
                <a:xfrm>
                  <a:off x="8515642" y="3926896"/>
                  <a:ext cx="1896482" cy="3448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单击此处添加标题</a:t>
                  </a:r>
                </a:p>
              </p:txBody>
            </p:sp>
            <p:sp>
              <p:nvSpPr>
                <p:cNvPr id="26650" name="矩形 32"/>
                <p:cNvSpPr/>
                <p:nvPr/>
              </p:nvSpPr>
              <p:spPr>
                <a:xfrm>
                  <a:off x="8517106" y="4404304"/>
                  <a:ext cx="2029861" cy="689709"/>
                </a:xfrm>
                <a:prstGeom prst="rect">
                  <a:avLst/>
                </a:prstGeom>
                <a:noFill/>
                <a:ln w="9525">
                  <a:noFill/>
                </a:ln>
              </p:spPr>
              <p:txBody>
                <a:bodyPr>
                  <a:spAutoFit/>
                </a:bodyPr>
                <a:lstStyle/>
                <a:p>
                  <a:pPr lvl="0" eaLnBrk="1" hangingPunct="1">
                    <a:lnSpc>
                      <a:spcPct val="150000"/>
                    </a:lnSpc>
                  </a:pPr>
                  <a:r>
                    <a:rPr lang="zh-CN" altLang="en-US" sz="1400" dirty="0">
                      <a:solidFill>
                        <a:srgbClr val="767171"/>
                      </a:solidFill>
                      <a:latin typeface="微软雅黑" panose="020B0503020204020204" pitchFamily="34" charset="-122"/>
                      <a:ea typeface="微软雅黑" panose="020B0503020204020204" pitchFamily="34" charset="-122"/>
                    </a:rPr>
                    <a:t>此输入标题致力于专业</a:t>
                  </a:r>
                  <a:r>
                    <a:rPr lang="en-US" altLang="zh-CN" sz="1400" dirty="0">
                      <a:solidFill>
                        <a:srgbClr val="767171"/>
                      </a:solidFill>
                      <a:latin typeface="微软雅黑" panose="020B0503020204020204" pitchFamily="34" charset="-122"/>
                      <a:ea typeface="微软雅黑" panose="020B0503020204020204" pitchFamily="34" charset="-122"/>
                    </a:rPr>
                    <a:t>PPT</a:t>
                  </a:r>
                  <a:r>
                    <a:rPr lang="zh-CN" altLang="en-US" sz="1400" dirty="0">
                      <a:solidFill>
                        <a:srgbClr val="767171"/>
                      </a:solidFill>
                      <a:latin typeface="微软雅黑" panose="020B0503020204020204" pitchFamily="34" charset="-122"/>
                      <a:ea typeface="微软雅黑" panose="020B0503020204020204" pitchFamily="34" charset="-122"/>
                    </a:rPr>
                    <a:t>模板的发布</a:t>
                  </a:r>
                  <a:endParaRPr lang="en-US" altLang="zh-CN" sz="1400" dirty="0">
                    <a:solidFill>
                      <a:srgbClr val="767171"/>
                    </a:solidFill>
                    <a:latin typeface="微软雅黑" panose="020B0503020204020204" pitchFamily="34" charset="-122"/>
                    <a:ea typeface="微软雅黑" panose="020B0503020204020204" pitchFamily="34" charset="-122"/>
                  </a:endParaRPr>
                </a:p>
              </p:txBody>
            </p:sp>
          </p:grpSp>
          <p:grpSp>
            <p:nvGrpSpPr>
              <p:cNvPr id="26633" name="组合 10"/>
              <p:cNvGrpSpPr/>
              <p:nvPr/>
            </p:nvGrpSpPr>
            <p:grpSpPr>
              <a:xfrm>
                <a:off x="4789018" y="3620188"/>
                <a:ext cx="2536496" cy="1218545"/>
                <a:chOff x="3898178" y="3752877"/>
                <a:chExt cx="2536496" cy="1218545"/>
              </a:xfrm>
            </p:grpSpPr>
            <p:grpSp>
              <p:nvGrpSpPr>
                <p:cNvPr id="26641" name="组合 21"/>
                <p:cNvGrpSpPr/>
                <p:nvPr/>
              </p:nvGrpSpPr>
              <p:grpSpPr>
                <a:xfrm>
                  <a:off x="4404813" y="3825296"/>
                  <a:ext cx="2029861" cy="1146126"/>
                  <a:chOff x="3887444" y="3846286"/>
                  <a:chExt cx="2029861" cy="1146126"/>
                </a:xfrm>
              </p:grpSpPr>
              <p:sp>
                <p:nvSpPr>
                  <p:cNvPr id="28" name="文本框 27"/>
                  <p:cNvSpPr txBox="1"/>
                  <p:nvPr/>
                </p:nvSpPr>
                <p:spPr>
                  <a:xfrm>
                    <a:off x="3887444" y="3846286"/>
                    <a:ext cx="1896482" cy="3448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单击此处添加标题</a:t>
                    </a:r>
                  </a:p>
                </p:txBody>
              </p:sp>
              <p:sp>
                <p:nvSpPr>
                  <p:cNvPr id="26646" name="矩形 28"/>
                  <p:cNvSpPr/>
                  <p:nvPr/>
                </p:nvSpPr>
                <p:spPr>
                  <a:xfrm>
                    <a:off x="3887444" y="4302704"/>
                    <a:ext cx="2029861" cy="689708"/>
                  </a:xfrm>
                  <a:prstGeom prst="rect">
                    <a:avLst/>
                  </a:prstGeom>
                  <a:noFill/>
                  <a:ln w="9525">
                    <a:noFill/>
                  </a:ln>
                </p:spPr>
                <p:txBody>
                  <a:bodyPr>
                    <a:spAutoFit/>
                  </a:bodyPr>
                  <a:lstStyle/>
                  <a:p>
                    <a:pPr lvl="0" eaLnBrk="1" hangingPunct="1">
                      <a:lnSpc>
                        <a:spcPct val="150000"/>
                      </a:lnSpc>
                    </a:pPr>
                    <a:r>
                      <a:rPr lang="zh-CN" altLang="en-US" sz="1400" dirty="0">
                        <a:solidFill>
                          <a:srgbClr val="767171"/>
                        </a:solidFill>
                        <a:latin typeface="微软雅黑" panose="020B0503020204020204" pitchFamily="34" charset="-122"/>
                        <a:ea typeface="微软雅黑" panose="020B0503020204020204" pitchFamily="34" charset="-122"/>
                      </a:rPr>
                      <a:t>此输入标题致力于专业</a:t>
                    </a:r>
                    <a:r>
                      <a:rPr lang="en-US" altLang="zh-CN" sz="1400" dirty="0">
                        <a:solidFill>
                          <a:srgbClr val="767171"/>
                        </a:solidFill>
                        <a:latin typeface="微软雅黑" panose="020B0503020204020204" pitchFamily="34" charset="-122"/>
                        <a:ea typeface="微软雅黑" panose="020B0503020204020204" pitchFamily="34" charset="-122"/>
                      </a:rPr>
                      <a:t>PPT</a:t>
                    </a:r>
                    <a:r>
                      <a:rPr lang="zh-CN" altLang="en-US" sz="1400" dirty="0">
                        <a:solidFill>
                          <a:srgbClr val="767171"/>
                        </a:solidFill>
                        <a:latin typeface="微软雅黑" panose="020B0503020204020204" pitchFamily="34" charset="-122"/>
                        <a:ea typeface="微软雅黑" panose="020B0503020204020204" pitchFamily="34" charset="-122"/>
                      </a:rPr>
                      <a:t>模板的发布</a:t>
                    </a:r>
                    <a:endParaRPr lang="en-US" altLang="zh-CN" sz="1400" dirty="0">
                      <a:solidFill>
                        <a:srgbClr val="767171"/>
                      </a:solidFill>
                      <a:latin typeface="微软雅黑" panose="020B0503020204020204" pitchFamily="34" charset="-122"/>
                      <a:ea typeface="微软雅黑" panose="020B0503020204020204" pitchFamily="34" charset="-122"/>
                    </a:endParaRPr>
                  </a:p>
                </p:txBody>
              </p:sp>
            </p:grpSp>
            <p:grpSp>
              <p:nvGrpSpPr>
                <p:cNvPr id="26642" name="组合 22"/>
                <p:cNvGrpSpPr/>
                <p:nvPr/>
              </p:nvGrpSpPr>
              <p:grpSpPr>
                <a:xfrm>
                  <a:off x="3898178" y="3752877"/>
                  <a:ext cx="462741" cy="462741"/>
                  <a:chOff x="3773721" y="3620511"/>
                  <a:chExt cx="682100" cy="682100"/>
                </a:xfrm>
              </p:grpSpPr>
              <p:sp>
                <p:nvSpPr>
                  <p:cNvPr id="24" name="椭圆 23"/>
                  <p:cNvSpPr/>
                  <p:nvPr/>
                </p:nvSpPr>
                <p:spPr>
                  <a:xfrm>
                    <a:off x="3773721" y="3620511"/>
                    <a:ext cx="682100" cy="682100"/>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5" name="组合 24"/>
                  <p:cNvGrpSpPr/>
                  <p:nvPr/>
                </p:nvGrpSpPr>
                <p:grpSpPr>
                  <a:xfrm>
                    <a:off x="3951419" y="3837676"/>
                    <a:ext cx="326704" cy="245576"/>
                    <a:chOff x="8613775" y="4800600"/>
                    <a:chExt cx="473075" cy="355600"/>
                  </a:xfrm>
                  <a:solidFill>
                    <a:schemeClr val="bg1"/>
                  </a:solidFill>
                </p:grpSpPr>
                <p:sp>
                  <p:nvSpPr>
                    <p:cNvPr id="26" name="Freeform 59"/>
                    <p:cNvSpPr/>
                    <p:nvPr/>
                  </p:nvSpPr>
                  <p:spPr bwMode="auto">
                    <a:xfrm>
                      <a:off x="8613775" y="4872038"/>
                      <a:ext cx="473075" cy="284162"/>
                    </a:xfrm>
                    <a:custGeom>
                      <a:avLst/>
                      <a:gdLst>
                        <a:gd name="T0" fmla="*/ 164 w 192"/>
                        <a:gd name="T1" fmla="*/ 51 h 115"/>
                        <a:gd name="T2" fmla="*/ 142 w 192"/>
                        <a:gd name="T3" fmla="*/ 51 h 115"/>
                        <a:gd name="T4" fmla="*/ 167 w 192"/>
                        <a:gd name="T5" fmla="*/ 76 h 115"/>
                        <a:gd name="T6" fmla="*/ 167 w 192"/>
                        <a:gd name="T7" fmla="*/ 82 h 115"/>
                        <a:gd name="T8" fmla="*/ 164 w 192"/>
                        <a:gd name="T9" fmla="*/ 83 h 115"/>
                        <a:gd name="T10" fmla="*/ 161 w 192"/>
                        <a:gd name="T11" fmla="*/ 82 h 115"/>
                        <a:gd name="T12" fmla="*/ 130 w 192"/>
                        <a:gd name="T13" fmla="*/ 51 h 115"/>
                        <a:gd name="T14" fmla="*/ 62 w 192"/>
                        <a:gd name="T15" fmla="*/ 51 h 115"/>
                        <a:gd name="T16" fmla="*/ 31 w 192"/>
                        <a:gd name="T17" fmla="*/ 82 h 115"/>
                        <a:gd name="T18" fmla="*/ 28 w 192"/>
                        <a:gd name="T19" fmla="*/ 83 h 115"/>
                        <a:gd name="T20" fmla="*/ 25 w 192"/>
                        <a:gd name="T21" fmla="*/ 82 h 115"/>
                        <a:gd name="T22" fmla="*/ 25 w 192"/>
                        <a:gd name="T23" fmla="*/ 76 h 115"/>
                        <a:gd name="T24" fmla="*/ 50 w 192"/>
                        <a:gd name="T25" fmla="*/ 51 h 115"/>
                        <a:gd name="T26" fmla="*/ 28 w 192"/>
                        <a:gd name="T27" fmla="*/ 51 h 115"/>
                        <a:gd name="T28" fmla="*/ 25 w 192"/>
                        <a:gd name="T29" fmla="*/ 49 h 115"/>
                        <a:gd name="T30" fmla="*/ 0 w 192"/>
                        <a:gd name="T31" fmla="*/ 0 h 115"/>
                        <a:gd name="T32" fmla="*/ 0 w 192"/>
                        <a:gd name="T33" fmla="*/ 95 h 115"/>
                        <a:gd name="T34" fmla="*/ 20 w 192"/>
                        <a:gd name="T35" fmla="*/ 115 h 115"/>
                        <a:gd name="T36" fmla="*/ 172 w 192"/>
                        <a:gd name="T37" fmla="*/ 115 h 115"/>
                        <a:gd name="T38" fmla="*/ 192 w 192"/>
                        <a:gd name="T39" fmla="*/ 95 h 115"/>
                        <a:gd name="T40" fmla="*/ 192 w 192"/>
                        <a:gd name="T41" fmla="*/ 0 h 115"/>
                        <a:gd name="T42" fmla="*/ 168 w 192"/>
                        <a:gd name="T43" fmla="*/ 49 h 115"/>
                        <a:gd name="T44" fmla="*/ 164 w 192"/>
                        <a:gd name="T45" fmla="*/ 5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15">
                          <a:moveTo>
                            <a:pt x="164" y="51"/>
                          </a:moveTo>
                          <a:cubicBezTo>
                            <a:pt x="142" y="51"/>
                            <a:pt x="142" y="51"/>
                            <a:pt x="142" y="51"/>
                          </a:cubicBezTo>
                          <a:cubicBezTo>
                            <a:pt x="167" y="76"/>
                            <a:pt x="167" y="76"/>
                            <a:pt x="167" y="76"/>
                          </a:cubicBezTo>
                          <a:cubicBezTo>
                            <a:pt x="169" y="78"/>
                            <a:pt x="169" y="80"/>
                            <a:pt x="167" y="82"/>
                          </a:cubicBezTo>
                          <a:cubicBezTo>
                            <a:pt x="166" y="82"/>
                            <a:pt x="165" y="83"/>
                            <a:pt x="164" y="83"/>
                          </a:cubicBezTo>
                          <a:cubicBezTo>
                            <a:pt x="163" y="83"/>
                            <a:pt x="162" y="82"/>
                            <a:pt x="161" y="82"/>
                          </a:cubicBezTo>
                          <a:cubicBezTo>
                            <a:pt x="130" y="51"/>
                            <a:pt x="130" y="51"/>
                            <a:pt x="130" y="51"/>
                          </a:cubicBezTo>
                          <a:cubicBezTo>
                            <a:pt x="62" y="51"/>
                            <a:pt x="62" y="51"/>
                            <a:pt x="62" y="51"/>
                          </a:cubicBezTo>
                          <a:cubicBezTo>
                            <a:pt x="31" y="82"/>
                            <a:pt x="31" y="82"/>
                            <a:pt x="31" y="82"/>
                          </a:cubicBezTo>
                          <a:cubicBezTo>
                            <a:pt x="30" y="82"/>
                            <a:pt x="29" y="83"/>
                            <a:pt x="28" y="83"/>
                          </a:cubicBezTo>
                          <a:cubicBezTo>
                            <a:pt x="27" y="83"/>
                            <a:pt x="26" y="82"/>
                            <a:pt x="25" y="82"/>
                          </a:cubicBezTo>
                          <a:cubicBezTo>
                            <a:pt x="24" y="80"/>
                            <a:pt x="24" y="78"/>
                            <a:pt x="25" y="76"/>
                          </a:cubicBezTo>
                          <a:cubicBezTo>
                            <a:pt x="50" y="51"/>
                            <a:pt x="50" y="51"/>
                            <a:pt x="50" y="51"/>
                          </a:cubicBezTo>
                          <a:cubicBezTo>
                            <a:pt x="28" y="51"/>
                            <a:pt x="28" y="51"/>
                            <a:pt x="28" y="51"/>
                          </a:cubicBezTo>
                          <a:cubicBezTo>
                            <a:pt x="27" y="51"/>
                            <a:pt x="25" y="50"/>
                            <a:pt x="25" y="49"/>
                          </a:cubicBezTo>
                          <a:cubicBezTo>
                            <a:pt x="0" y="0"/>
                            <a:pt x="0" y="0"/>
                            <a:pt x="0" y="0"/>
                          </a:cubicBezTo>
                          <a:cubicBezTo>
                            <a:pt x="0" y="95"/>
                            <a:pt x="0" y="95"/>
                            <a:pt x="0" y="95"/>
                          </a:cubicBezTo>
                          <a:cubicBezTo>
                            <a:pt x="0" y="106"/>
                            <a:pt x="9" y="115"/>
                            <a:pt x="20" y="115"/>
                          </a:cubicBezTo>
                          <a:cubicBezTo>
                            <a:pt x="172" y="115"/>
                            <a:pt x="172" y="115"/>
                            <a:pt x="172" y="115"/>
                          </a:cubicBezTo>
                          <a:cubicBezTo>
                            <a:pt x="183" y="115"/>
                            <a:pt x="192" y="106"/>
                            <a:pt x="192" y="95"/>
                          </a:cubicBezTo>
                          <a:cubicBezTo>
                            <a:pt x="192" y="0"/>
                            <a:pt x="192" y="0"/>
                            <a:pt x="192" y="0"/>
                          </a:cubicBezTo>
                          <a:cubicBezTo>
                            <a:pt x="168" y="49"/>
                            <a:pt x="168" y="49"/>
                            <a:pt x="168" y="49"/>
                          </a:cubicBezTo>
                          <a:cubicBezTo>
                            <a:pt x="167" y="50"/>
                            <a:pt x="166" y="51"/>
                            <a:pt x="164" y="51"/>
                          </a:cubicBez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7" name="Freeform 60"/>
                    <p:cNvSpPr/>
                    <p:nvPr/>
                  </p:nvSpPr>
                  <p:spPr bwMode="auto">
                    <a:xfrm>
                      <a:off x="8613775" y="4800600"/>
                      <a:ext cx="473075" cy="179388"/>
                    </a:xfrm>
                    <a:custGeom>
                      <a:avLst/>
                      <a:gdLst>
                        <a:gd name="T0" fmla="*/ 188 w 192"/>
                        <a:gd name="T1" fmla="*/ 0 h 72"/>
                        <a:gd name="T2" fmla="*/ 4 w 192"/>
                        <a:gd name="T3" fmla="*/ 0 h 72"/>
                        <a:gd name="T4" fmla="*/ 1 w 192"/>
                        <a:gd name="T5" fmla="*/ 1 h 72"/>
                        <a:gd name="T6" fmla="*/ 0 w 192"/>
                        <a:gd name="T7" fmla="*/ 4 h 72"/>
                        <a:gd name="T8" fmla="*/ 0 w 192"/>
                        <a:gd name="T9" fmla="*/ 11 h 72"/>
                        <a:gd name="T10" fmla="*/ 31 w 192"/>
                        <a:gd name="T11" fmla="*/ 72 h 72"/>
                        <a:gd name="T12" fmla="*/ 162 w 192"/>
                        <a:gd name="T13" fmla="*/ 72 h 72"/>
                        <a:gd name="T14" fmla="*/ 192 w 192"/>
                        <a:gd name="T15" fmla="*/ 11 h 72"/>
                        <a:gd name="T16" fmla="*/ 192 w 192"/>
                        <a:gd name="T17" fmla="*/ 4 h 72"/>
                        <a:gd name="T18" fmla="*/ 188 w 192"/>
                        <a:gd name="T1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72">
                          <a:moveTo>
                            <a:pt x="188" y="0"/>
                          </a:moveTo>
                          <a:cubicBezTo>
                            <a:pt x="4" y="0"/>
                            <a:pt x="4" y="0"/>
                            <a:pt x="4" y="0"/>
                          </a:cubicBezTo>
                          <a:cubicBezTo>
                            <a:pt x="3" y="0"/>
                            <a:pt x="2" y="0"/>
                            <a:pt x="1" y="1"/>
                          </a:cubicBezTo>
                          <a:cubicBezTo>
                            <a:pt x="1" y="2"/>
                            <a:pt x="0" y="3"/>
                            <a:pt x="0" y="4"/>
                          </a:cubicBezTo>
                          <a:cubicBezTo>
                            <a:pt x="0" y="11"/>
                            <a:pt x="0" y="11"/>
                            <a:pt x="0" y="11"/>
                          </a:cubicBezTo>
                          <a:cubicBezTo>
                            <a:pt x="31" y="72"/>
                            <a:pt x="31" y="72"/>
                            <a:pt x="31" y="72"/>
                          </a:cubicBezTo>
                          <a:cubicBezTo>
                            <a:pt x="162" y="72"/>
                            <a:pt x="162" y="72"/>
                            <a:pt x="162" y="72"/>
                          </a:cubicBezTo>
                          <a:cubicBezTo>
                            <a:pt x="192" y="11"/>
                            <a:pt x="192" y="11"/>
                            <a:pt x="192" y="11"/>
                          </a:cubicBezTo>
                          <a:cubicBezTo>
                            <a:pt x="192" y="4"/>
                            <a:pt x="192" y="4"/>
                            <a:pt x="192" y="4"/>
                          </a:cubicBezTo>
                          <a:cubicBezTo>
                            <a:pt x="192" y="2"/>
                            <a:pt x="190" y="0"/>
                            <a:pt x="188" y="0"/>
                          </a:cubicBez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grpSp>
          </p:grpSp>
          <p:grpSp>
            <p:nvGrpSpPr>
              <p:cNvPr id="26634" name="组合 11"/>
              <p:cNvGrpSpPr/>
              <p:nvPr/>
            </p:nvGrpSpPr>
            <p:grpSpPr>
              <a:xfrm>
                <a:off x="2110580" y="3620188"/>
                <a:ext cx="2612916" cy="1223106"/>
                <a:chOff x="1645032" y="3875467"/>
                <a:chExt cx="2612916" cy="1223106"/>
              </a:xfrm>
            </p:grpSpPr>
            <p:grpSp>
              <p:nvGrpSpPr>
                <p:cNvPr id="26635" name="组合 12"/>
                <p:cNvGrpSpPr/>
                <p:nvPr/>
              </p:nvGrpSpPr>
              <p:grpSpPr>
                <a:xfrm>
                  <a:off x="2184609" y="3952446"/>
                  <a:ext cx="2073339" cy="1146127"/>
                  <a:chOff x="930499" y="3846286"/>
                  <a:chExt cx="2073339" cy="1146127"/>
                </a:xfrm>
              </p:grpSpPr>
              <p:sp>
                <p:nvSpPr>
                  <p:cNvPr id="20" name="文本框 19"/>
                  <p:cNvSpPr txBox="1"/>
                  <p:nvPr/>
                </p:nvSpPr>
                <p:spPr>
                  <a:xfrm>
                    <a:off x="930499" y="3846286"/>
                    <a:ext cx="1896483" cy="3448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单击此处添加标题</a:t>
                    </a:r>
                  </a:p>
                </p:txBody>
              </p:sp>
              <p:sp>
                <p:nvSpPr>
                  <p:cNvPr id="26640" name="矩形 20"/>
                  <p:cNvSpPr/>
                  <p:nvPr/>
                </p:nvSpPr>
                <p:spPr>
                  <a:xfrm>
                    <a:off x="973977" y="4302704"/>
                    <a:ext cx="2029861" cy="689709"/>
                  </a:xfrm>
                  <a:prstGeom prst="rect">
                    <a:avLst/>
                  </a:prstGeom>
                  <a:noFill/>
                  <a:ln w="9525">
                    <a:noFill/>
                  </a:ln>
                </p:spPr>
                <p:txBody>
                  <a:bodyPr>
                    <a:spAutoFit/>
                  </a:bodyPr>
                  <a:lstStyle/>
                  <a:p>
                    <a:pPr lvl="0" eaLnBrk="1" hangingPunct="1">
                      <a:lnSpc>
                        <a:spcPct val="150000"/>
                      </a:lnSpc>
                    </a:pPr>
                    <a:r>
                      <a:rPr lang="zh-CN" altLang="en-US" sz="1400" dirty="0">
                        <a:solidFill>
                          <a:srgbClr val="767171"/>
                        </a:solidFill>
                        <a:latin typeface="微软雅黑" panose="020B0503020204020204" pitchFamily="34" charset="-122"/>
                        <a:ea typeface="微软雅黑" panose="020B0503020204020204" pitchFamily="34" charset="-122"/>
                      </a:rPr>
                      <a:t>此输入标题致力于专业</a:t>
                    </a:r>
                    <a:r>
                      <a:rPr lang="en-US" altLang="zh-CN" sz="1400" dirty="0">
                        <a:solidFill>
                          <a:srgbClr val="767171"/>
                        </a:solidFill>
                        <a:latin typeface="微软雅黑" panose="020B0503020204020204" pitchFamily="34" charset="-122"/>
                        <a:ea typeface="微软雅黑" panose="020B0503020204020204" pitchFamily="34" charset="-122"/>
                      </a:rPr>
                      <a:t>PPT</a:t>
                    </a:r>
                    <a:r>
                      <a:rPr lang="zh-CN" altLang="en-US" sz="1400" dirty="0">
                        <a:solidFill>
                          <a:srgbClr val="767171"/>
                        </a:solidFill>
                        <a:latin typeface="微软雅黑" panose="020B0503020204020204" pitchFamily="34" charset="-122"/>
                        <a:ea typeface="微软雅黑" panose="020B0503020204020204" pitchFamily="34" charset="-122"/>
                      </a:rPr>
                      <a:t>模板的发布</a:t>
                    </a:r>
                    <a:endParaRPr lang="en-US" altLang="zh-CN" sz="1400" dirty="0">
                      <a:solidFill>
                        <a:srgbClr val="767171"/>
                      </a:solidFill>
                      <a:latin typeface="微软雅黑" panose="020B0503020204020204" pitchFamily="34" charset="-122"/>
                      <a:ea typeface="微软雅黑" panose="020B0503020204020204" pitchFamily="34" charset="-122"/>
                    </a:endParaRPr>
                  </a:p>
                </p:txBody>
              </p:sp>
            </p:grpSp>
            <p:grpSp>
              <p:nvGrpSpPr>
                <p:cNvPr id="26636" name="组合 13"/>
                <p:cNvGrpSpPr/>
                <p:nvPr/>
              </p:nvGrpSpPr>
              <p:grpSpPr>
                <a:xfrm>
                  <a:off x="1645032" y="3875467"/>
                  <a:ext cx="495683" cy="495683"/>
                  <a:chOff x="463058" y="3667828"/>
                  <a:chExt cx="865771" cy="865771"/>
                </a:xfrm>
              </p:grpSpPr>
              <p:sp>
                <p:nvSpPr>
                  <p:cNvPr id="15" name="椭圆 14"/>
                  <p:cNvSpPr/>
                  <p:nvPr/>
                </p:nvSpPr>
                <p:spPr>
                  <a:xfrm>
                    <a:off x="463058" y="3667828"/>
                    <a:ext cx="865771" cy="865771"/>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6" name="组合 15"/>
                  <p:cNvGrpSpPr/>
                  <p:nvPr/>
                </p:nvGrpSpPr>
                <p:grpSpPr>
                  <a:xfrm>
                    <a:off x="689569" y="3845920"/>
                    <a:ext cx="473075" cy="474663"/>
                    <a:chOff x="3995738" y="1244600"/>
                    <a:chExt cx="473075" cy="474663"/>
                  </a:xfrm>
                  <a:solidFill>
                    <a:schemeClr val="bg1"/>
                  </a:solidFill>
                </p:grpSpPr>
                <p:sp>
                  <p:nvSpPr>
                    <p:cNvPr id="17" name="Freeform 53"/>
                    <p:cNvSpPr/>
                    <p:nvPr/>
                  </p:nvSpPr>
                  <p:spPr bwMode="auto">
                    <a:xfrm>
                      <a:off x="4156075" y="1244600"/>
                      <a:ext cx="117475" cy="115888"/>
                    </a:xfrm>
                    <a:custGeom>
                      <a:avLst/>
                      <a:gdLst>
                        <a:gd name="T0" fmla="*/ 46 w 48"/>
                        <a:gd name="T1" fmla="*/ 29 h 47"/>
                        <a:gd name="T2" fmla="*/ 46 w 48"/>
                        <a:gd name="T3" fmla="*/ 24 h 47"/>
                        <a:gd name="T4" fmla="*/ 24 w 48"/>
                        <a:gd name="T5" fmla="*/ 1 h 47"/>
                        <a:gd name="T6" fmla="*/ 21 w 48"/>
                        <a:gd name="T7" fmla="*/ 0 h 47"/>
                        <a:gd name="T8" fmla="*/ 18 w 48"/>
                        <a:gd name="T9" fmla="*/ 1 h 47"/>
                        <a:gd name="T10" fmla="*/ 0 w 48"/>
                        <a:gd name="T11" fmla="*/ 19 h 47"/>
                        <a:gd name="T12" fmla="*/ 28 w 48"/>
                        <a:gd name="T13" fmla="*/ 47 h 47"/>
                        <a:gd name="T14" fmla="*/ 46 w 48"/>
                        <a:gd name="T15" fmla="*/ 29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46" y="29"/>
                          </a:moveTo>
                          <a:cubicBezTo>
                            <a:pt x="48" y="28"/>
                            <a:pt x="48" y="25"/>
                            <a:pt x="46" y="24"/>
                          </a:cubicBezTo>
                          <a:cubicBezTo>
                            <a:pt x="24" y="1"/>
                            <a:pt x="24" y="1"/>
                            <a:pt x="24" y="1"/>
                          </a:cubicBezTo>
                          <a:cubicBezTo>
                            <a:pt x="23" y="0"/>
                            <a:pt x="22" y="0"/>
                            <a:pt x="21" y="0"/>
                          </a:cubicBezTo>
                          <a:cubicBezTo>
                            <a:pt x="20" y="0"/>
                            <a:pt x="19" y="0"/>
                            <a:pt x="18" y="1"/>
                          </a:cubicBezTo>
                          <a:cubicBezTo>
                            <a:pt x="0" y="19"/>
                            <a:pt x="0" y="19"/>
                            <a:pt x="0" y="19"/>
                          </a:cubicBezTo>
                          <a:cubicBezTo>
                            <a:pt x="28" y="47"/>
                            <a:pt x="28" y="47"/>
                            <a:pt x="28" y="47"/>
                          </a:cubicBezTo>
                          <a:lnTo>
                            <a:pt x="46" y="29"/>
                          </a:ln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18" name="Freeform 54"/>
                    <p:cNvSpPr/>
                    <p:nvPr/>
                  </p:nvSpPr>
                  <p:spPr bwMode="auto">
                    <a:xfrm>
                      <a:off x="3995738" y="1306513"/>
                      <a:ext cx="412750" cy="412750"/>
                    </a:xfrm>
                    <a:custGeom>
                      <a:avLst/>
                      <a:gdLst>
                        <a:gd name="T0" fmla="*/ 100 w 167"/>
                        <a:gd name="T1" fmla="*/ 118 h 167"/>
                        <a:gd name="T2" fmla="*/ 76 w 167"/>
                        <a:gd name="T3" fmla="*/ 127 h 167"/>
                        <a:gd name="T4" fmla="*/ 51 w 167"/>
                        <a:gd name="T5" fmla="*/ 116 h 167"/>
                        <a:gd name="T6" fmla="*/ 40 w 167"/>
                        <a:gd name="T7" fmla="*/ 91 h 167"/>
                        <a:gd name="T8" fmla="*/ 51 w 167"/>
                        <a:gd name="T9" fmla="*/ 65 h 167"/>
                        <a:gd name="T10" fmla="*/ 88 w 167"/>
                        <a:gd name="T11" fmla="*/ 28 h 167"/>
                        <a:gd name="T12" fmla="*/ 60 w 167"/>
                        <a:gd name="T13" fmla="*/ 0 h 167"/>
                        <a:gd name="T14" fmla="*/ 22 w 167"/>
                        <a:gd name="T15" fmla="*/ 37 h 167"/>
                        <a:gd name="T16" fmla="*/ 22 w 167"/>
                        <a:gd name="T17" fmla="*/ 37 h 167"/>
                        <a:gd name="T18" fmla="*/ 0 w 167"/>
                        <a:gd name="T19" fmla="*/ 91 h 167"/>
                        <a:gd name="T20" fmla="*/ 22 w 167"/>
                        <a:gd name="T21" fmla="*/ 145 h 167"/>
                        <a:gd name="T22" fmla="*/ 76 w 167"/>
                        <a:gd name="T23" fmla="*/ 167 h 167"/>
                        <a:gd name="T24" fmla="*/ 130 w 167"/>
                        <a:gd name="T25" fmla="*/ 145 h 167"/>
                        <a:gd name="T26" fmla="*/ 130 w 167"/>
                        <a:gd name="T27" fmla="*/ 144 h 167"/>
                        <a:gd name="T28" fmla="*/ 167 w 167"/>
                        <a:gd name="T29" fmla="*/ 107 h 167"/>
                        <a:gd name="T30" fmla="*/ 139 w 167"/>
                        <a:gd name="T31" fmla="*/ 79 h 167"/>
                        <a:gd name="T32" fmla="*/ 100 w 167"/>
                        <a:gd name="T33" fmla="*/ 11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67">
                          <a:moveTo>
                            <a:pt x="100" y="118"/>
                          </a:moveTo>
                          <a:cubicBezTo>
                            <a:pt x="94" y="124"/>
                            <a:pt x="85" y="127"/>
                            <a:pt x="76" y="127"/>
                          </a:cubicBezTo>
                          <a:cubicBezTo>
                            <a:pt x="67" y="127"/>
                            <a:pt x="57" y="123"/>
                            <a:pt x="51" y="116"/>
                          </a:cubicBezTo>
                          <a:cubicBezTo>
                            <a:pt x="44" y="110"/>
                            <a:pt x="40" y="100"/>
                            <a:pt x="40" y="91"/>
                          </a:cubicBezTo>
                          <a:cubicBezTo>
                            <a:pt x="40" y="81"/>
                            <a:pt x="44" y="72"/>
                            <a:pt x="51" y="65"/>
                          </a:cubicBezTo>
                          <a:cubicBezTo>
                            <a:pt x="88" y="28"/>
                            <a:pt x="88" y="28"/>
                            <a:pt x="88" y="28"/>
                          </a:cubicBezTo>
                          <a:cubicBezTo>
                            <a:pt x="60" y="0"/>
                            <a:pt x="60" y="0"/>
                            <a:pt x="60" y="0"/>
                          </a:cubicBezTo>
                          <a:cubicBezTo>
                            <a:pt x="22" y="37"/>
                            <a:pt x="22" y="37"/>
                            <a:pt x="22" y="37"/>
                          </a:cubicBezTo>
                          <a:cubicBezTo>
                            <a:pt x="22" y="37"/>
                            <a:pt x="22" y="37"/>
                            <a:pt x="22" y="37"/>
                          </a:cubicBezTo>
                          <a:cubicBezTo>
                            <a:pt x="8" y="52"/>
                            <a:pt x="0" y="71"/>
                            <a:pt x="0" y="91"/>
                          </a:cubicBezTo>
                          <a:cubicBezTo>
                            <a:pt x="0" y="111"/>
                            <a:pt x="8" y="130"/>
                            <a:pt x="22" y="145"/>
                          </a:cubicBezTo>
                          <a:cubicBezTo>
                            <a:pt x="37" y="159"/>
                            <a:pt x="56" y="167"/>
                            <a:pt x="76" y="167"/>
                          </a:cubicBezTo>
                          <a:cubicBezTo>
                            <a:pt x="96" y="167"/>
                            <a:pt x="116" y="159"/>
                            <a:pt x="130" y="145"/>
                          </a:cubicBezTo>
                          <a:cubicBezTo>
                            <a:pt x="130" y="144"/>
                            <a:pt x="130" y="144"/>
                            <a:pt x="130" y="144"/>
                          </a:cubicBezTo>
                          <a:cubicBezTo>
                            <a:pt x="167" y="107"/>
                            <a:pt x="167" y="107"/>
                            <a:pt x="167" y="107"/>
                          </a:cubicBezTo>
                          <a:cubicBezTo>
                            <a:pt x="139" y="79"/>
                            <a:pt x="139" y="79"/>
                            <a:pt x="139" y="79"/>
                          </a:cubicBezTo>
                          <a:lnTo>
                            <a:pt x="100" y="118"/>
                          </a:ln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19" name="Freeform 55"/>
                    <p:cNvSpPr/>
                    <p:nvPr/>
                  </p:nvSpPr>
                  <p:spPr bwMode="auto">
                    <a:xfrm>
                      <a:off x="4352925" y="1439863"/>
                      <a:ext cx="115888" cy="119062"/>
                    </a:xfrm>
                    <a:custGeom>
                      <a:avLst/>
                      <a:gdLst>
                        <a:gd name="T0" fmla="*/ 46 w 47"/>
                        <a:gd name="T1" fmla="*/ 24 h 48"/>
                        <a:gd name="T2" fmla="*/ 23 w 47"/>
                        <a:gd name="T3" fmla="*/ 2 h 48"/>
                        <a:gd name="T4" fmla="*/ 18 w 47"/>
                        <a:gd name="T5" fmla="*/ 2 h 48"/>
                        <a:gd name="T6" fmla="*/ 0 w 47"/>
                        <a:gd name="T7" fmla="*/ 20 h 48"/>
                        <a:gd name="T8" fmla="*/ 28 w 47"/>
                        <a:gd name="T9" fmla="*/ 48 h 48"/>
                        <a:gd name="T10" fmla="*/ 46 w 47"/>
                        <a:gd name="T11" fmla="*/ 29 h 48"/>
                        <a:gd name="T12" fmla="*/ 47 w 47"/>
                        <a:gd name="T13" fmla="*/ 27 h 48"/>
                        <a:gd name="T14" fmla="*/ 46 w 47"/>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8">
                          <a:moveTo>
                            <a:pt x="46" y="24"/>
                          </a:moveTo>
                          <a:cubicBezTo>
                            <a:pt x="23" y="2"/>
                            <a:pt x="23" y="2"/>
                            <a:pt x="23" y="2"/>
                          </a:cubicBezTo>
                          <a:cubicBezTo>
                            <a:pt x="22" y="0"/>
                            <a:pt x="19" y="1"/>
                            <a:pt x="18" y="2"/>
                          </a:cubicBezTo>
                          <a:cubicBezTo>
                            <a:pt x="0" y="20"/>
                            <a:pt x="0" y="20"/>
                            <a:pt x="0" y="20"/>
                          </a:cubicBezTo>
                          <a:cubicBezTo>
                            <a:pt x="28" y="48"/>
                            <a:pt x="28" y="48"/>
                            <a:pt x="28" y="48"/>
                          </a:cubicBezTo>
                          <a:cubicBezTo>
                            <a:pt x="46" y="29"/>
                            <a:pt x="46" y="29"/>
                            <a:pt x="46" y="29"/>
                          </a:cubicBezTo>
                          <a:cubicBezTo>
                            <a:pt x="47" y="29"/>
                            <a:pt x="47" y="28"/>
                            <a:pt x="47" y="27"/>
                          </a:cubicBezTo>
                          <a:cubicBezTo>
                            <a:pt x="47" y="25"/>
                            <a:pt x="47" y="24"/>
                            <a:pt x="46" y="24"/>
                          </a:cubicBez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grpSp>
          </p:grpSp>
        </p:gr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p:cNvPicPr>
            <a:picLocks noChangeAspect="1"/>
          </p:cNvPicPr>
          <p:nvPr/>
        </p:nvPicPr>
        <p:blipFill>
          <a:blip r:embed="rId3"/>
          <a:srcRect l="-2" r="827"/>
          <a:stretch>
            <a:fillRect/>
          </a:stretch>
        </p:blipFill>
        <p:spPr>
          <a:xfrm>
            <a:off x="0" y="0"/>
            <a:ext cx="12192000" cy="6877050"/>
          </a:xfrm>
          <a:prstGeom prst="rect">
            <a:avLst/>
          </a:prstGeom>
          <a:noFill/>
          <a:ln w="9525">
            <a:noFill/>
          </a:ln>
        </p:spPr>
      </p:pic>
      <p:sp>
        <p:nvSpPr>
          <p:cNvPr id="3" name="矩形 2"/>
          <p:cNvSpPr/>
          <p:nvPr/>
        </p:nvSpPr>
        <p:spPr>
          <a:xfrm>
            <a:off x="0" y="0"/>
            <a:ext cx="12192000" cy="6858000"/>
          </a:xfrm>
          <a:prstGeom prst="rect">
            <a:avLst/>
          </a:prstGeom>
          <a:solidFill>
            <a:schemeClr val="tx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652" name="文本框 2"/>
          <p:cNvSpPr txBox="1"/>
          <p:nvPr/>
        </p:nvSpPr>
        <p:spPr>
          <a:xfrm>
            <a:off x="5372100" y="1925638"/>
            <a:ext cx="2655888"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chemeClr val="bg1"/>
                </a:solidFill>
                <a:latin typeface="微软雅黑" panose="020B0503020204020204" pitchFamily="34" charset="-122"/>
                <a:ea typeface="微软雅黑" panose="020B0503020204020204" pitchFamily="34" charset="-122"/>
              </a:rPr>
              <a:t>单击</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sp>
        <p:nvSpPr>
          <p:cNvPr id="27653" name="文本框 3"/>
          <p:cNvSpPr txBox="1"/>
          <p:nvPr/>
        </p:nvSpPr>
        <p:spPr>
          <a:xfrm>
            <a:off x="5908675" y="2941638"/>
            <a:ext cx="2425700"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rgbClr val="34A7D7"/>
                </a:solidFill>
                <a:latin typeface="微软雅黑" panose="020B0503020204020204" pitchFamily="34" charset="-122"/>
                <a:ea typeface="微软雅黑" panose="020B0503020204020204" pitchFamily="34" charset="-122"/>
              </a:rPr>
              <a:t>此处</a:t>
            </a:r>
          </a:p>
        </p:txBody>
      </p:sp>
      <p:sp>
        <p:nvSpPr>
          <p:cNvPr id="27654" name="文本框 4"/>
          <p:cNvSpPr txBox="1"/>
          <p:nvPr/>
        </p:nvSpPr>
        <p:spPr>
          <a:xfrm>
            <a:off x="6418263" y="4049713"/>
            <a:ext cx="4279900"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chemeClr val="bg1"/>
                </a:solidFill>
                <a:latin typeface="微软雅黑" panose="020B0503020204020204" pitchFamily="34" charset="-122"/>
                <a:ea typeface="微软雅黑" panose="020B0503020204020204" pitchFamily="34" charset="-122"/>
              </a:rPr>
              <a:t>添加标题</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grpSp>
        <p:nvGrpSpPr>
          <p:cNvPr id="27655" name="组合 5"/>
          <p:cNvGrpSpPr/>
          <p:nvPr/>
        </p:nvGrpSpPr>
        <p:grpSpPr>
          <a:xfrm>
            <a:off x="1420813" y="442913"/>
            <a:ext cx="5646737" cy="5992812"/>
            <a:chOff x="272587" y="564807"/>
            <a:chExt cx="4676783" cy="5992245"/>
          </a:xfrm>
        </p:grpSpPr>
        <p:sp>
          <p:nvSpPr>
            <p:cNvPr id="49" name="平行四边形 48"/>
            <p:cNvSpPr/>
            <p:nvPr/>
          </p:nvSpPr>
          <p:spPr>
            <a:xfrm flipH="1">
              <a:off x="272587" y="564807"/>
              <a:ext cx="3402731" cy="5531914"/>
            </a:xfrm>
            <a:prstGeom prst="parallelogram">
              <a:avLst>
                <a:gd name="adj" fmla="val 60369"/>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flipH="1">
              <a:off x="2016026" y="1450548"/>
              <a:ext cx="2933344" cy="5106504"/>
            </a:xfrm>
            <a:prstGeom prst="parallelogram">
              <a:avLst>
                <a:gd name="adj" fmla="val 65908"/>
              </a:avLst>
            </a:prstGeom>
            <a:solidFill>
              <a:srgbClr val="31A7D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pic>
        <p:nvPicPr>
          <p:cNvPr id="27656" name="图片 22"/>
          <p:cNvPicPr>
            <a:picLocks noChangeAspect="1"/>
          </p:cNvPicPr>
          <p:nvPr/>
        </p:nvPicPr>
        <p:blipFill>
          <a:blip r:embed="rId4"/>
          <a:stretch>
            <a:fillRect/>
          </a:stretch>
        </p:blipFill>
        <p:spPr>
          <a:xfrm>
            <a:off x="1951038" y="1782763"/>
            <a:ext cx="3316287" cy="38163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675"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pic>
        <p:nvPicPr>
          <p:cNvPr id="11" name="图片 10"/>
          <p:cNvPicPr>
            <a:picLocks noChangeAspect="1"/>
          </p:cNvPicPr>
          <p:nvPr/>
        </p:nvPicPr>
        <p:blipFill>
          <a:blip r:embed="rId3" cstate="screen"/>
          <a:srcRect l="32267" r="1120"/>
          <a:stretch>
            <a:fillRect/>
          </a:stretch>
        </p:blipFill>
        <p:spPr>
          <a:xfrm rot="2638456">
            <a:off x="-71536" y="1210892"/>
            <a:ext cx="3777289" cy="3753946"/>
          </a:xfrm>
          <a:custGeom>
            <a:avLst/>
            <a:gdLst>
              <a:gd name="connsiteX0" fmla="*/ 974471 w 1948941"/>
              <a:gd name="connsiteY0" fmla="*/ 0 h 1936896"/>
              <a:gd name="connsiteX1" fmla="*/ 1948941 w 1948941"/>
              <a:gd name="connsiteY1" fmla="*/ 974471 h 1936896"/>
              <a:gd name="connsiteX2" fmla="*/ 986516 w 1948941"/>
              <a:gd name="connsiteY2" fmla="*/ 1936896 h 1936896"/>
              <a:gd name="connsiteX3" fmla="*/ 962426 w 1948941"/>
              <a:gd name="connsiteY3" fmla="*/ 1936896 h 1936896"/>
              <a:gd name="connsiteX4" fmla="*/ 0 w 1948941"/>
              <a:gd name="connsiteY4" fmla="*/ 974471 h 1936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941" h="1936896">
                <a:moveTo>
                  <a:pt x="974471" y="0"/>
                </a:moveTo>
                <a:lnTo>
                  <a:pt x="1948941" y="974471"/>
                </a:lnTo>
                <a:lnTo>
                  <a:pt x="986516" y="1936896"/>
                </a:lnTo>
                <a:lnTo>
                  <a:pt x="962426" y="1936896"/>
                </a:lnTo>
                <a:lnTo>
                  <a:pt x="0" y="974471"/>
                </a:lnTo>
                <a:close/>
              </a:path>
            </a:pathLst>
          </a:custGeom>
        </p:spPr>
      </p:pic>
      <p:pic>
        <p:nvPicPr>
          <p:cNvPr id="28677" name="图片 11"/>
          <p:cNvPicPr>
            <a:picLocks noChangeAspect="1"/>
          </p:cNvPicPr>
          <p:nvPr/>
        </p:nvPicPr>
        <p:blipFill>
          <a:blip r:embed="rId4"/>
          <a:stretch>
            <a:fillRect/>
          </a:stretch>
        </p:blipFill>
        <p:spPr>
          <a:xfrm rot="2655206">
            <a:off x="8667750" y="1247775"/>
            <a:ext cx="3671888" cy="3671888"/>
          </a:xfrm>
          <a:prstGeom prst="rect">
            <a:avLst/>
          </a:prstGeom>
          <a:noFill/>
          <a:ln w="9525">
            <a:noFill/>
          </a:ln>
        </p:spPr>
      </p:pic>
      <p:pic>
        <p:nvPicPr>
          <p:cNvPr id="28678" name="图片 12"/>
          <p:cNvPicPr>
            <a:picLocks noChangeAspect="1"/>
          </p:cNvPicPr>
          <p:nvPr/>
        </p:nvPicPr>
        <p:blipFill>
          <a:blip r:embed="rId5"/>
          <a:stretch>
            <a:fillRect/>
          </a:stretch>
        </p:blipFill>
        <p:spPr>
          <a:xfrm rot="2675676">
            <a:off x="5656263" y="1238250"/>
            <a:ext cx="3767137" cy="3697288"/>
          </a:xfrm>
          <a:prstGeom prst="rect">
            <a:avLst/>
          </a:prstGeom>
          <a:noFill/>
          <a:ln w="9525">
            <a:noFill/>
          </a:ln>
        </p:spPr>
      </p:pic>
      <p:pic>
        <p:nvPicPr>
          <p:cNvPr id="28679" name="图片 13"/>
          <p:cNvPicPr>
            <a:picLocks noChangeAspect="1"/>
          </p:cNvPicPr>
          <p:nvPr/>
        </p:nvPicPr>
        <p:blipFill>
          <a:blip r:embed="rId6"/>
          <a:stretch>
            <a:fillRect/>
          </a:stretch>
        </p:blipFill>
        <p:spPr>
          <a:xfrm rot="-2726185">
            <a:off x="2835275" y="1187450"/>
            <a:ext cx="3798888" cy="3738563"/>
          </a:xfrm>
          <a:prstGeom prst="rect">
            <a:avLst/>
          </a:prstGeom>
          <a:noFill/>
          <a:ln w="9525">
            <a:noFill/>
          </a:ln>
        </p:spPr>
      </p:pic>
      <p:grpSp>
        <p:nvGrpSpPr>
          <p:cNvPr id="28680" name="组合 14"/>
          <p:cNvGrpSpPr/>
          <p:nvPr/>
        </p:nvGrpSpPr>
        <p:grpSpPr>
          <a:xfrm>
            <a:off x="3414713" y="4419600"/>
            <a:ext cx="2655887" cy="152400"/>
            <a:chOff x="466801" y="4418987"/>
            <a:chExt cx="2251131" cy="0"/>
          </a:xfrm>
        </p:grpSpPr>
        <p:cxnSp>
          <p:nvCxnSpPr>
            <p:cNvPr id="16" name="直接连接符 15"/>
            <p:cNvCxnSpPr/>
            <p:nvPr/>
          </p:nvCxnSpPr>
          <p:spPr>
            <a:xfrm>
              <a:off x="466801" y="4418987"/>
              <a:ext cx="750377" cy="0"/>
            </a:xfrm>
            <a:prstGeom prst="line">
              <a:avLst/>
            </a:prstGeom>
            <a:ln w="76200">
              <a:solidFill>
                <a:srgbClr val="34A7D7"/>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17178" y="4418987"/>
              <a:ext cx="750377" cy="0"/>
            </a:xfrm>
            <a:prstGeom prst="line">
              <a:avLst/>
            </a:prstGeom>
            <a:ln w="76200">
              <a:solidFill>
                <a:srgbClr val="848EA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67555" y="4418987"/>
              <a:ext cx="750377" cy="0"/>
            </a:xfrm>
            <a:prstGeom prst="line">
              <a:avLst/>
            </a:prstGeom>
            <a:ln w="76200">
              <a:solidFill>
                <a:srgbClr val="606C75"/>
              </a:solidFill>
            </a:ln>
          </p:spPr>
          <p:style>
            <a:lnRef idx="1">
              <a:schemeClr val="accent1"/>
            </a:lnRef>
            <a:fillRef idx="0">
              <a:schemeClr val="accent1"/>
            </a:fillRef>
            <a:effectRef idx="0">
              <a:schemeClr val="accent1"/>
            </a:effectRef>
            <a:fontRef idx="minor">
              <a:schemeClr val="tx1"/>
            </a:fontRef>
          </p:style>
        </p:cxnSp>
      </p:grpSp>
      <p:grpSp>
        <p:nvGrpSpPr>
          <p:cNvPr id="28681" name="组合 18"/>
          <p:cNvGrpSpPr/>
          <p:nvPr/>
        </p:nvGrpSpPr>
        <p:grpSpPr>
          <a:xfrm>
            <a:off x="6276975" y="4419600"/>
            <a:ext cx="2655888" cy="152400"/>
            <a:chOff x="466801" y="4418987"/>
            <a:chExt cx="2251131" cy="0"/>
          </a:xfrm>
        </p:grpSpPr>
        <p:cxnSp>
          <p:nvCxnSpPr>
            <p:cNvPr id="20" name="直接连接符 19"/>
            <p:cNvCxnSpPr/>
            <p:nvPr/>
          </p:nvCxnSpPr>
          <p:spPr>
            <a:xfrm>
              <a:off x="466801" y="4418987"/>
              <a:ext cx="750377" cy="0"/>
            </a:xfrm>
            <a:prstGeom prst="line">
              <a:avLst/>
            </a:prstGeom>
            <a:ln w="76200">
              <a:solidFill>
                <a:srgbClr val="34A7D7"/>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217178" y="4418987"/>
              <a:ext cx="750377" cy="0"/>
            </a:xfrm>
            <a:prstGeom prst="line">
              <a:avLst/>
            </a:prstGeom>
            <a:ln w="76200">
              <a:solidFill>
                <a:srgbClr val="848EA7"/>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967555" y="4418987"/>
              <a:ext cx="750377" cy="0"/>
            </a:xfrm>
            <a:prstGeom prst="line">
              <a:avLst/>
            </a:prstGeom>
            <a:ln w="76200">
              <a:solidFill>
                <a:srgbClr val="606C75"/>
              </a:solidFill>
            </a:ln>
          </p:spPr>
          <p:style>
            <a:lnRef idx="1">
              <a:schemeClr val="accent1"/>
            </a:lnRef>
            <a:fillRef idx="0">
              <a:schemeClr val="accent1"/>
            </a:fillRef>
            <a:effectRef idx="0">
              <a:schemeClr val="accent1"/>
            </a:effectRef>
            <a:fontRef idx="minor">
              <a:schemeClr val="tx1"/>
            </a:fontRef>
          </p:style>
        </p:cxnSp>
      </p:grpSp>
      <p:grpSp>
        <p:nvGrpSpPr>
          <p:cNvPr id="28682" name="组合 22"/>
          <p:cNvGrpSpPr/>
          <p:nvPr/>
        </p:nvGrpSpPr>
        <p:grpSpPr>
          <a:xfrm>
            <a:off x="9204325" y="4419600"/>
            <a:ext cx="2655888" cy="153988"/>
            <a:chOff x="466801" y="4418987"/>
            <a:chExt cx="2251131" cy="0"/>
          </a:xfrm>
        </p:grpSpPr>
        <p:cxnSp>
          <p:nvCxnSpPr>
            <p:cNvPr id="24" name="直接连接符 23"/>
            <p:cNvCxnSpPr/>
            <p:nvPr/>
          </p:nvCxnSpPr>
          <p:spPr>
            <a:xfrm>
              <a:off x="466801" y="4418987"/>
              <a:ext cx="750377" cy="0"/>
            </a:xfrm>
            <a:prstGeom prst="line">
              <a:avLst/>
            </a:prstGeom>
            <a:ln w="76200">
              <a:solidFill>
                <a:srgbClr val="34A7D7"/>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217178" y="4418987"/>
              <a:ext cx="750377" cy="0"/>
            </a:xfrm>
            <a:prstGeom prst="line">
              <a:avLst/>
            </a:prstGeom>
            <a:ln w="76200">
              <a:solidFill>
                <a:srgbClr val="848EA7"/>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967555" y="4418987"/>
              <a:ext cx="750377" cy="0"/>
            </a:xfrm>
            <a:prstGeom prst="line">
              <a:avLst/>
            </a:prstGeom>
            <a:ln w="76200">
              <a:solidFill>
                <a:srgbClr val="606C75"/>
              </a:solidFill>
            </a:ln>
          </p:spPr>
          <p:style>
            <a:lnRef idx="1">
              <a:schemeClr val="accent1"/>
            </a:lnRef>
            <a:fillRef idx="0">
              <a:schemeClr val="accent1"/>
            </a:fillRef>
            <a:effectRef idx="0">
              <a:schemeClr val="accent1"/>
            </a:effectRef>
            <a:fontRef idx="minor">
              <a:schemeClr val="tx1"/>
            </a:fontRef>
          </p:style>
        </p:cxnSp>
      </p:grpSp>
      <p:grpSp>
        <p:nvGrpSpPr>
          <p:cNvPr id="28683" name="组合 26"/>
          <p:cNvGrpSpPr/>
          <p:nvPr/>
        </p:nvGrpSpPr>
        <p:grpSpPr>
          <a:xfrm>
            <a:off x="488950" y="4419600"/>
            <a:ext cx="2655888" cy="152400"/>
            <a:chOff x="466801" y="4418987"/>
            <a:chExt cx="2251131" cy="0"/>
          </a:xfrm>
        </p:grpSpPr>
        <p:cxnSp>
          <p:nvCxnSpPr>
            <p:cNvPr id="28" name="直接连接符 27"/>
            <p:cNvCxnSpPr/>
            <p:nvPr/>
          </p:nvCxnSpPr>
          <p:spPr>
            <a:xfrm>
              <a:off x="466801" y="4418987"/>
              <a:ext cx="750377" cy="0"/>
            </a:xfrm>
            <a:prstGeom prst="line">
              <a:avLst/>
            </a:prstGeom>
            <a:ln w="76200">
              <a:solidFill>
                <a:srgbClr val="34A7D7"/>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17178" y="4418987"/>
              <a:ext cx="750377" cy="0"/>
            </a:xfrm>
            <a:prstGeom prst="line">
              <a:avLst/>
            </a:prstGeom>
            <a:ln w="76200">
              <a:solidFill>
                <a:srgbClr val="848EA7"/>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967555" y="4418987"/>
              <a:ext cx="750377" cy="0"/>
            </a:xfrm>
            <a:prstGeom prst="line">
              <a:avLst/>
            </a:prstGeom>
            <a:ln w="76200">
              <a:solidFill>
                <a:srgbClr val="606C75"/>
              </a:solidFill>
            </a:ln>
          </p:spPr>
          <p:style>
            <a:lnRef idx="1">
              <a:schemeClr val="accent1"/>
            </a:lnRef>
            <a:fillRef idx="0">
              <a:schemeClr val="accent1"/>
            </a:fillRef>
            <a:effectRef idx="0">
              <a:schemeClr val="accent1"/>
            </a:effectRef>
            <a:fontRef idx="minor">
              <a:schemeClr val="tx1"/>
            </a:fontRef>
          </p:style>
        </p:cxnSp>
      </p:grpSp>
      <p:grpSp>
        <p:nvGrpSpPr>
          <p:cNvPr id="28684" name="组合 30"/>
          <p:cNvGrpSpPr/>
          <p:nvPr/>
        </p:nvGrpSpPr>
        <p:grpSpPr>
          <a:xfrm>
            <a:off x="815975" y="4656138"/>
            <a:ext cx="3578225" cy="730250"/>
            <a:chOff x="1086777" y="3125342"/>
            <a:chExt cx="3577480" cy="730796"/>
          </a:xfrm>
        </p:grpSpPr>
        <p:sp>
          <p:nvSpPr>
            <p:cNvPr id="32" name="文本框 31"/>
            <p:cNvSpPr txBox="1"/>
            <p:nvPr/>
          </p:nvSpPr>
          <p:spPr>
            <a:xfrm>
              <a:off x="1086777" y="3125342"/>
              <a:ext cx="21339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点此输入小标题</a:t>
              </a:r>
            </a:p>
          </p:txBody>
        </p:sp>
        <p:sp>
          <p:nvSpPr>
            <p:cNvPr id="33" name="文本框 32"/>
            <p:cNvSpPr txBox="1"/>
            <p:nvPr/>
          </p:nvSpPr>
          <p:spPr>
            <a:xfrm>
              <a:off x="1155899" y="3548361"/>
              <a:ext cx="350835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ADD SOMEWORDS</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grpSp>
        <p:nvGrpSpPr>
          <p:cNvPr id="28685" name="组合 33"/>
          <p:cNvGrpSpPr/>
          <p:nvPr/>
        </p:nvGrpSpPr>
        <p:grpSpPr>
          <a:xfrm>
            <a:off x="3789363" y="4654550"/>
            <a:ext cx="3576637" cy="730250"/>
            <a:chOff x="1086777" y="3125342"/>
            <a:chExt cx="3577480" cy="730796"/>
          </a:xfrm>
        </p:grpSpPr>
        <p:sp>
          <p:nvSpPr>
            <p:cNvPr id="35" name="文本框 34"/>
            <p:cNvSpPr txBox="1"/>
            <p:nvPr/>
          </p:nvSpPr>
          <p:spPr>
            <a:xfrm>
              <a:off x="1086777" y="3125342"/>
              <a:ext cx="21339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点此输入小标题</a:t>
              </a:r>
            </a:p>
          </p:txBody>
        </p:sp>
        <p:sp>
          <p:nvSpPr>
            <p:cNvPr id="36" name="文本框 35"/>
            <p:cNvSpPr txBox="1"/>
            <p:nvPr/>
          </p:nvSpPr>
          <p:spPr>
            <a:xfrm>
              <a:off x="1155899" y="3548361"/>
              <a:ext cx="350835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ADD SOMEWORDS</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grpSp>
        <p:nvGrpSpPr>
          <p:cNvPr id="28686" name="组合 36"/>
          <p:cNvGrpSpPr/>
          <p:nvPr/>
        </p:nvGrpSpPr>
        <p:grpSpPr>
          <a:xfrm>
            <a:off x="6602413" y="4657725"/>
            <a:ext cx="3576637" cy="731838"/>
            <a:chOff x="1086777" y="3125342"/>
            <a:chExt cx="3577480" cy="730796"/>
          </a:xfrm>
        </p:grpSpPr>
        <p:sp>
          <p:nvSpPr>
            <p:cNvPr id="38" name="文本框 37"/>
            <p:cNvSpPr txBox="1"/>
            <p:nvPr/>
          </p:nvSpPr>
          <p:spPr>
            <a:xfrm>
              <a:off x="1086777" y="3125342"/>
              <a:ext cx="21339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点此输入小标题</a:t>
              </a:r>
            </a:p>
          </p:txBody>
        </p:sp>
        <p:sp>
          <p:nvSpPr>
            <p:cNvPr id="39" name="文本框 38"/>
            <p:cNvSpPr txBox="1"/>
            <p:nvPr/>
          </p:nvSpPr>
          <p:spPr>
            <a:xfrm>
              <a:off x="1155899" y="3548361"/>
              <a:ext cx="350835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ADD SOMEWORDS</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grpSp>
        <p:nvGrpSpPr>
          <p:cNvPr id="28687" name="组合 39"/>
          <p:cNvGrpSpPr/>
          <p:nvPr/>
        </p:nvGrpSpPr>
        <p:grpSpPr>
          <a:xfrm>
            <a:off x="9628188" y="4651375"/>
            <a:ext cx="3578225" cy="731838"/>
            <a:chOff x="1086777" y="3125342"/>
            <a:chExt cx="3577480" cy="730796"/>
          </a:xfrm>
        </p:grpSpPr>
        <p:sp>
          <p:nvSpPr>
            <p:cNvPr id="41" name="文本框 40"/>
            <p:cNvSpPr txBox="1"/>
            <p:nvPr/>
          </p:nvSpPr>
          <p:spPr>
            <a:xfrm>
              <a:off x="1086777" y="3125342"/>
              <a:ext cx="21339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点此输入小标题</a:t>
              </a:r>
            </a:p>
          </p:txBody>
        </p:sp>
        <p:sp>
          <p:nvSpPr>
            <p:cNvPr id="42" name="文本框 41"/>
            <p:cNvSpPr txBox="1"/>
            <p:nvPr/>
          </p:nvSpPr>
          <p:spPr>
            <a:xfrm>
              <a:off x="1155899" y="3548361"/>
              <a:ext cx="350835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ADD SOMEWORDS</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grpSp>
        <p:nvGrpSpPr>
          <p:cNvPr id="28688" name="组合 42"/>
          <p:cNvGrpSpPr/>
          <p:nvPr/>
        </p:nvGrpSpPr>
        <p:grpSpPr>
          <a:xfrm>
            <a:off x="1222375" y="5500688"/>
            <a:ext cx="995363" cy="266700"/>
            <a:chOff x="1273461" y="5534591"/>
            <a:chExt cx="758932" cy="203200"/>
          </a:xfrm>
        </p:grpSpPr>
        <p:sp>
          <p:nvSpPr>
            <p:cNvPr id="28701" name="Freeform 487"/>
            <p:cNvSpPr>
              <a:spLocks noEditPoints="1"/>
            </p:cNvSpPr>
            <p:nvPr/>
          </p:nvSpPr>
          <p:spPr>
            <a:xfrm>
              <a:off x="1273461" y="5534591"/>
              <a:ext cx="203200" cy="203200"/>
            </a:xfrm>
            <a:custGeom>
              <a:avLst/>
              <a:gdLst/>
              <a:ahLst/>
              <a:cxnLst>
                <a:cxn ang="0">
                  <a:pos x="166511" y="0"/>
                </a:cxn>
                <a:cxn ang="0">
                  <a:pos x="36689" y="0"/>
                </a:cxn>
                <a:cxn ang="0">
                  <a:pos x="0" y="36689"/>
                </a:cxn>
                <a:cxn ang="0">
                  <a:pos x="0" y="166511"/>
                </a:cxn>
                <a:cxn ang="0">
                  <a:pos x="36689" y="203200"/>
                </a:cxn>
                <a:cxn ang="0">
                  <a:pos x="166511" y="203200"/>
                </a:cxn>
                <a:cxn ang="0">
                  <a:pos x="203200" y="166511"/>
                </a:cxn>
                <a:cxn ang="0">
                  <a:pos x="203200" y="36689"/>
                </a:cxn>
                <a:cxn ang="0">
                  <a:pos x="166511" y="0"/>
                </a:cxn>
                <a:cxn ang="0">
                  <a:pos x="100894" y="80433"/>
                </a:cxn>
                <a:cxn ang="0">
                  <a:pos x="81139" y="100189"/>
                </a:cxn>
                <a:cxn ang="0">
                  <a:pos x="59972" y="79022"/>
                </a:cxn>
                <a:cxn ang="0">
                  <a:pos x="38806" y="100189"/>
                </a:cxn>
                <a:cxn ang="0">
                  <a:pos x="38806" y="38806"/>
                </a:cxn>
                <a:cxn ang="0">
                  <a:pos x="100894" y="38806"/>
                </a:cxn>
                <a:cxn ang="0">
                  <a:pos x="79728" y="59972"/>
                </a:cxn>
                <a:cxn ang="0">
                  <a:pos x="100894" y="80433"/>
                </a:cxn>
                <a:cxn ang="0">
                  <a:pos x="165806" y="165806"/>
                </a:cxn>
                <a:cxn ang="0">
                  <a:pos x="104422" y="165806"/>
                </a:cxn>
                <a:cxn ang="0">
                  <a:pos x="125589" y="144639"/>
                </a:cxn>
                <a:cxn ang="0">
                  <a:pos x="104422" y="123472"/>
                </a:cxn>
                <a:cxn ang="0">
                  <a:pos x="124178" y="103717"/>
                </a:cxn>
                <a:cxn ang="0">
                  <a:pos x="144639" y="124883"/>
                </a:cxn>
                <a:cxn ang="0">
                  <a:pos x="165806" y="103717"/>
                </a:cxn>
                <a:cxn ang="0">
                  <a:pos x="165806" y="165806"/>
                </a:cxn>
              </a:cxnLst>
              <a:rect l="0" t="0" r="0" b="0"/>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43" y="114"/>
                  </a:moveTo>
                  <a:cubicBezTo>
                    <a:pt x="115" y="142"/>
                    <a:pt x="115" y="142"/>
                    <a:pt x="115" y="142"/>
                  </a:cubicBezTo>
                  <a:cubicBezTo>
                    <a:pt x="85" y="112"/>
                    <a:pt x="85" y="112"/>
                    <a:pt x="85" y="112"/>
                  </a:cubicBezTo>
                  <a:cubicBezTo>
                    <a:pt x="55" y="142"/>
                    <a:pt x="55" y="142"/>
                    <a:pt x="55" y="142"/>
                  </a:cubicBezTo>
                  <a:cubicBezTo>
                    <a:pt x="55" y="55"/>
                    <a:pt x="55" y="55"/>
                    <a:pt x="55" y="55"/>
                  </a:cubicBezTo>
                  <a:cubicBezTo>
                    <a:pt x="143" y="55"/>
                    <a:pt x="143" y="55"/>
                    <a:pt x="143" y="55"/>
                  </a:cubicBezTo>
                  <a:cubicBezTo>
                    <a:pt x="113" y="85"/>
                    <a:pt x="113" y="85"/>
                    <a:pt x="113" y="85"/>
                  </a:cubicBezTo>
                  <a:lnTo>
                    <a:pt x="143" y="114"/>
                  </a:lnTo>
                  <a:close/>
                  <a:moveTo>
                    <a:pt x="235" y="235"/>
                  </a:moveTo>
                  <a:cubicBezTo>
                    <a:pt x="148" y="235"/>
                    <a:pt x="148" y="235"/>
                    <a:pt x="148" y="235"/>
                  </a:cubicBezTo>
                  <a:cubicBezTo>
                    <a:pt x="178" y="205"/>
                    <a:pt x="178" y="205"/>
                    <a:pt x="178" y="205"/>
                  </a:cubicBezTo>
                  <a:cubicBezTo>
                    <a:pt x="148" y="175"/>
                    <a:pt x="148" y="175"/>
                    <a:pt x="148" y="175"/>
                  </a:cubicBezTo>
                  <a:cubicBezTo>
                    <a:pt x="176" y="147"/>
                    <a:pt x="176" y="147"/>
                    <a:pt x="176" y="147"/>
                  </a:cubicBezTo>
                  <a:cubicBezTo>
                    <a:pt x="205" y="177"/>
                    <a:pt x="205" y="177"/>
                    <a:pt x="205" y="177"/>
                  </a:cubicBezTo>
                  <a:cubicBezTo>
                    <a:pt x="235" y="147"/>
                    <a:pt x="235" y="147"/>
                    <a:pt x="235" y="147"/>
                  </a:cubicBezTo>
                  <a:lnTo>
                    <a:pt x="235" y="235"/>
                  </a:lnTo>
                  <a:close/>
                </a:path>
              </a:pathLst>
            </a:custGeom>
            <a:solidFill>
              <a:srgbClr val="55626F">
                <a:alpha val="100000"/>
              </a:srgbClr>
            </a:solidFill>
            <a:ln w="9525">
              <a:noFill/>
            </a:ln>
          </p:spPr>
          <p:txBody>
            <a:bodyPr/>
            <a:lstStyle/>
            <a:p>
              <a:endParaRPr lang="zh-CN" altLang="en-US"/>
            </a:p>
          </p:txBody>
        </p:sp>
        <p:grpSp>
          <p:nvGrpSpPr>
            <p:cNvPr id="45" name="组合 44"/>
            <p:cNvGrpSpPr/>
            <p:nvPr/>
          </p:nvGrpSpPr>
          <p:grpSpPr>
            <a:xfrm>
              <a:off x="1551381" y="5534591"/>
              <a:ext cx="204787" cy="203200"/>
              <a:chOff x="8150225" y="4737101"/>
              <a:chExt cx="204787" cy="203200"/>
            </a:xfrm>
            <a:solidFill>
              <a:srgbClr val="55626F"/>
            </a:solidFill>
          </p:grpSpPr>
          <p:sp>
            <p:nvSpPr>
              <p:cNvPr id="47" name="Oval 365"/>
              <p:cNvSpPr>
                <a:spLocks noChangeArrowheads="1"/>
              </p:cNvSpPr>
              <p:nvPr/>
            </p:nvSpPr>
            <p:spPr bwMode="auto">
              <a:xfrm>
                <a:off x="8223250" y="4814888"/>
                <a:ext cx="57150"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48" name="Freeform 366"/>
              <p:cNvSpPr>
                <a:spLocks noEditPoints="1"/>
              </p:cNvSpPr>
              <p:nvPr/>
            </p:nvSpPr>
            <p:spPr bwMode="auto">
              <a:xfrm>
                <a:off x="8150225" y="4737101"/>
                <a:ext cx="204787" cy="2032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7 w 288"/>
                  <a:gd name="T19" fmla="*/ 205 h 288"/>
                  <a:gd name="T20" fmla="*/ 231 w 288"/>
                  <a:gd name="T21" fmla="*/ 210 h 288"/>
                  <a:gd name="T22" fmla="*/ 55 w 288"/>
                  <a:gd name="T23" fmla="*/ 210 h 288"/>
                  <a:gd name="T24" fmla="*/ 49 w 288"/>
                  <a:gd name="T25" fmla="*/ 205 h 288"/>
                  <a:gd name="T26" fmla="*/ 49 w 288"/>
                  <a:gd name="T27" fmla="*/ 99 h 288"/>
                  <a:gd name="T28" fmla="*/ 55 w 288"/>
                  <a:gd name="T29" fmla="*/ 93 h 288"/>
                  <a:gd name="T30" fmla="*/ 94 w 288"/>
                  <a:gd name="T31" fmla="*/ 93 h 288"/>
                  <a:gd name="T32" fmla="*/ 94 w 288"/>
                  <a:gd name="T33" fmla="*/ 93 h 288"/>
                  <a:gd name="T34" fmla="*/ 99 w 288"/>
                  <a:gd name="T35" fmla="*/ 83 h 288"/>
                  <a:gd name="T36" fmla="*/ 107 w 288"/>
                  <a:gd name="T37" fmla="*/ 78 h 288"/>
                  <a:gd name="T38" fmla="*/ 179 w 288"/>
                  <a:gd name="T39" fmla="*/ 78 h 288"/>
                  <a:gd name="T40" fmla="*/ 187 w 288"/>
                  <a:gd name="T41" fmla="*/ 83 h 288"/>
                  <a:gd name="T42" fmla="*/ 192 w 288"/>
                  <a:gd name="T43" fmla="*/ 93 h 288"/>
                  <a:gd name="T44" fmla="*/ 192 w 288"/>
                  <a:gd name="T45" fmla="*/ 93 h 288"/>
                  <a:gd name="T46" fmla="*/ 231 w 288"/>
                  <a:gd name="T47" fmla="*/ 93 h 288"/>
                  <a:gd name="T48" fmla="*/ 237 w 288"/>
                  <a:gd name="T49" fmla="*/ 99 h 288"/>
                  <a:gd name="T50" fmla="*/ 237 w 288"/>
                  <a:gd name="T51"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237" y="205"/>
                    </a:moveTo>
                    <a:cubicBezTo>
                      <a:pt x="237" y="208"/>
                      <a:pt x="234" y="210"/>
                      <a:pt x="231" y="210"/>
                    </a:cubicBezTo>
                    <a:cubicBezTo>
                      <a:pt x="55" y="210"/>
                      <a:pt x="55" y="210"/>
                      <a:pt x="55" y="210"/>
                    </a:cubicBezTo>
                    <a:cubicBezTo>
                      <a:pt x="52" y="210"/>
                      <a:pt x="49" y="208"/>
                      <a:pt x="49" y="205"/>
                    </a:cubicBezTo>
                    <a:cubicBezTo>
                      <a:pt x="49" y="99"/>
                      <a:pt x="49" y="99"/>
                      <a:pt x="49" y="99"/>
                    </a:cubicBezTo>
                    <a:cubicBezTo>
                      <a:pt x="49" y="96"/>
                      <a:pt x="52" y="93"/>
                      <a:pt x="55" y="93"/>
                    </a:cubicBezTo>
                    <a:cubicBezTo>
                      <a:pt x="94" y="93"/>
                      <a:pt x="94" y="93"/>
                      <a:pt x="94" y="93"/>
                    </a:cubicBezTo>
                    <a:cubicBezTo>
                      <a:pt x="94" y="93"/>
                      <a:pt x="94" y="93"/>
                      <a:pt x="94" y="93"/>
                    </a:cubicBezTo>
                    <a:cubicBezTo>
                      <a:pt x="99" y="83"/>
                      <a:pt x="99" y="83"/>
                      <a:pt x="99" y="83"/>
                    </a:cubicBezTo>
                    <a:cubicBezTo>
                      <a:pt x="101" y="80"/>
                      <a:pt x="104" y="78"/>
                      <a:pt x="107" y="78"/>
                    </a:cubicBezTo>
                    <a:cubicBezTo>
                      <a:pt x="179" y="78"/>
                      <a:pt x="179" y="78"/>
                      <a:pt x="179" y="78"/>
                    </a:cubicBezTo>
                    <a:cubicBezTo>
                      <a:pt x="182" y="78"/>
                      <a:pt x="185" y="80"/>
                      <a:pt x="187" y="83"/>
                    </a:cubicBezTo>
                    <a:cubicBezTo>
                      <a:pt x="192" y="93"/>
                      <a:pt x="192" y="93"/>
                      <a:pt x="192" y="93"/>
                    </a:cubicBezTo>
                    <a:cubicBezTo>
                      <a:pt x="192" y="93"/>
                      <a:pt x="192" y="93"/>
                      <a:pt x="192" y="93"/>
                    </a:cubicBezTo>
                    <a:cubicBezTo>
                      <a:pt x="231" y="93"/>
                      <a:pt x="231" y="93"/>
                      <a:pt x="231" y="93"/>
                    </a:cubicBezTo>
                    <a:cubicBezTo>
                      <a:pt x="234" y="93"/>
                      <a:pt x="237" y="96"/>
                      <a:pt x="237" y="99"/>
                    </a:cubicBezTo>
                    <a:lnTo>
                      <a:pt x="237" y="2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28703" name="Freeform 303"/>
            <p:cNvSpPr>
              <a:spLocks noEditPoints="1"/>
            </p:cNvSpPr>
            <p:nvPr/>
          </p:nvSpPr>
          <p:spPr>
            <a:xfrm>
              <a:off x="1829193" y="5534591"/>
              <a:ext cx="203200" cy="203200"/>
            </a:xfrm>
            <a:custGeom>
              <a:avLst/>
              <a:gdLst/>
              <a:ahLst/>
              <a:cxnLst>
                <a:cxn ang="0">
                  <a:pos x="166511" y="0"/>
                </a:cxn>
                <a:cxn ang="0">
                  <a:pos x="36689" y="0"/>
                </a:cxn>
                <a:cxn ang="0">
                  <a:pos x="0" y="36689"/>
                </a:cxn>
                <a:cxn ang="0">
                  <a:pos x="0" y="166511"/>
                </a:cxn>
                <a:cxn ang="0">
                  <a:pos x="36689" y="203200"/>
                </a:cxn>
                <a:cxn ang="0">
                  <a:pos x="166511" y="203200"/>
                </a:cxn>
                <a:cxn ang="0">
                  <a:pos x="203200" y="166511"/>
                </a:cxn>
                <a:cxn ang="0">
                  <a:pos x="203200" y="36689"/>
                </a:cxn>
                <a:cxn ang="0">
                  <a:pos x="166511" y="0"/>
                </a:cxn>
                <a:cxn ang="0">
                  <a:pos x="165100" y="135467"/>
                </a:cxn>
                <a:cxn ang="0">
                  <a:pos x="129822" y="118533"/>
                </a:cxn>
                <a:cxn ang="0">
                  <a:pos x="129822" y="118533"/>
                </a:cxn>
                <a:cxn ang="0">
                  <a:pos x="129822" y="134056"/>
                </a:cxn>
                <a:cxn ang="0">
                  <a:pos x="122767" y="141111"/>
                </a:cxn>
                <a:cxn ang="0">
                  <a:pos x="45861" y="141111"/>
                </a:cxn>
                <a:cxn ang="0">
                  <a:pos x="38806" y="134056"/>
                </a:cxn>
                <a:cxn ang="0">
                  <a:pos x="38806" y="68439"/>
                </a:cxn>
                <a:cxn ang="0">
                  <a:pos x="45861" y="61383"/>
                </a:cxn>
                <a:cxn ang="0">
                  <a:pos x="122767" y="61383"/>
                </a:cxn>
                <a:cxn ang="0">
                  <a:pos x="129822" y="68439"/>
                </a:cxn>
                <a:cxn ang="0">
                  <a:pos x="129822" y="84667"/>
                </a:cxn>
                <a:cxn ang="0">
                  <a:pos x="165100" y="67733"/>
                </a:cxn>
                <a:cxn ang="0">
                  <a:pos x="165100" y="135467"/>
                </a:cxn>
              </a:cxnLst>
              <a:rect l="0" t="0" r="0" b="0"/>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4" y="192"/>
                  </a:moveTo>
                  <a:cubicBezTo>
                    <a:pt x="184" y="168"/>
                    <a:pt x="184" y="168"/>
                    <a:pt x="184" y="168"/>
                  </a:cubicBezTo>
                  <a:cubicBezTo>
                    <a:pt x="184" y="168"/>
                    <a:pt x="184" y="168"/>
                    <a:pt x="184" y="168"/>
                  </a:cubicBezTo>
                  <a:cubicBezTo>
                    <a:pt x="184" y="190"/>
                    <a:pt x="184" y="190"/>
                    <a:pt x="184" y="190"/>
                  </a:cubicBezTo>
                  <a:cubicBezTo>
                    <a:pt x="184" y="195"/>
                    <a:pt x="179" y="200"/>
                    <a:pt x="174" y="200"/>
                  </a:cubicBezTo>
                  <a:cubicBezTo>
                    <a:pt x="65" y="200"/>
                    <a:pt x="65" y="200"/>
                    <a:pt x="65" y="200"/>
                  </a:cubicBezTo>
                  <a:cubicBezTo>
                    <a:pt x="59" y="200"/>
                    <a:pt x="55" y="195"/>
                    <a:pt x="55" y="190"/>
                  </a:cubicBezTo>
                  <a:cubicBezTo>
                    <a:pt x="55" y="97"/>
                    <a:pt x="55" y="97"/>
                    <a:pt x="55" y="97"/>
                  </a:cubicBezTo>
                  <a:cubicBezTo>
                    <a:pt x="55" y="92"/>
                    <a:pt x="59" y="87"/>
                    <a:pt x="65" y="87"/>
                  </a:cubicBezTo>
                  <a:cubicBezTo>
                    <a:pt x="174" y="87"/>
                    <a:pt x="174" y="87"/>
                    <a:pt x="174" y="87"/>
                  </a:cubicBezTo>
                  <a:cubicBezTo>
                    <a:pt x="179" y="87"/>
                    <a:pt x="184" y="92"/>
                    <a:pt x="184" y="97"/>
                  </a:cubicBezTo>
                  <a:cubicBezTo>
                    <a:pt x="184" y="120"/>
                    <a:pt x="184" y="120"/>
                    <a:pt x="184" y="120"/>
                  </a:cubicBezTo>
                  <a:cubicBezTo>
                    <a:pt x="234" y="96"/>
                    <a:pt x="234" y="96"/>
                    <a:pt x="234" y="96"/>
                  </a:cubicBezTo>
                  <a:lnTo>
                    <a:pt x="234" y="192"/>
                  </a:lnTo>
                  <a:close/>
                </a:path>
              </a:pathLst>
            </a:custGeom>
            <a:solidFill>
              <a:srgbClr val="55626F">
                <a:alpha val="100000"/>
              </a:srgbClr>
            </a:solidFill>
            <a:ln w="9525">
              <a:noFill/>
            </a:ln>
          </p:spPr>
          <p:txBody>
            <a:bodyPr/>
            <a:lstStyle/>
            <a:p>
              <a:endParaRPr lang="zh-CN" altLang="en-US"/>
            </a:p>
          </p:txBody>
        </p:sp>
      </p:grpSp>
      <p:grpSp>
        <p:nvGrpSpPr>
          <p:cNvPr id="28689" name="组合 48"/>
          <p:cNvGrpSpPr/>
          <p:nvPr/>
        </p:nvGrpSpPr>
        <p:grpSpPr>
          <a:xfrm>
            <a:off x="4273550" y="5500688"/>
            <a:ext cx="995363" cy="266700"/>
            <a:chOff x="1273461" y="5534591"/>
            <a:chExt cx="758932" cy="203200"/>
          </a:xfrm>
        </p:grpSpPr>
        <p:sp>
          <p:nvSpPr>
            <p:cNvPr id="28698" name="Freeform 487"/>
            <p:cNvSpPr>
              <a:spLocks noEditPoints="1"/>
            </p:cNvSpPr>
            <p:nvPr/>
          </p:nvSpPr>
          <p:spPr>
            <a:xfrm>
              <a:off x="1273461" y="5534591"/>
              <a:ext cx="203200" cy="203200"/>
            </a:xfrm>
            <a:custGeom>
              <a:avLst/>
              <a:gdLst/>
              <a:ahLst/>
              <a:cxnLst>
                <a:cxn ang="0">
                  <a:pos x="166511" y="0"/>
                </a:cxn>
                <a:cxn ang="0">
                  <a:pos x="36689" y="0"/>
                </a:cxn>
                <a:cxn ang="0">
                  <a:pos x="0" y="36689"/>
                </a:cxn>
                <a:cxn ang="0">
                  <a:pos x="0" y="166511"/>
                </a:cxn>
                <a:cxn ang="0">
                  <a:pos x="36689" y="203200"/>
                </a:cxn>
                <a:cxn ang="0">
                  <a:pos x="166511" y="203200"/>
                </a:cxn>
                <a:cxn ang="0">
                  <a:pos x="203200" y="166511"/>
                </a:cxn>
                <a:cxn ang="0">
                  <a:pos x="203200" y="36689"/>
                </a:cxn>
                <a:cxn ang="0">
                  <a:pos x="166511" y="0"/>
                </a:cxn>
                <a:cxn ang="0">
                  <a:pos x="100894" y="80433"/>
                </a:cxn>
                <a:cxn ang="0">
                  <a:pos x="81139" y="100189"/>
                </a:cxn>
                <a:cxn ang="0">
                  <a:pos x="59972" y="79022"/>
                </a:cxn>
                <a:cxn ang="0">
                  <a:pos x="38806" y="100189"/>
                </a:cxn>
                <a:cxn ang="0">
                  <a:pos x="38806" y="38806"/>
                </a:cxn>
                <a:cxn ang="0">
                  <a:pos x="100894" y="38806"/>
                </a:cxn>
                <a:cxn ang="0">
                  <a:pos x="79728" y="59972"/>
                </a:cxn>
                <a:cxn ang="0">
                  <a:pos x="100894" y="80433"/>
                </a:cxn>
                <a:cxn ang="0">
                  <a:pos x="165806" y="165806"/>
                </a:cxn>
                <a:cxn ang="0">
                  <a:pos x="104422" y="165806"/>
                </a:cxn>
                <a:cxn ang="0">
                  <a:pos x="125589" y="144639"/>
                </a:cxn>
                <a:cxn ang="0">
                  <a:pos x="104422" y="123472"/>
                </a:cxn>
                <a:cxn ang="0">
                  <a:pos x="124178" y="103717"/>
                </a:cxn>
                <a:cxn ang="0">
                  <a:pos x="144639" y="124883"/>
                </a:cxn>
                <a:cxn ang="0">
                  <a:pos x="165806" y="103717"/>
                </a:cxn>
                <a:cxn ang="0">
                  <a:pos x="165806" y="165806"/>
                </a:cxn>
              </a:cxnLst>
              <a:rect l="0" t="0" r="0" b="0"/>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43" y="114"/>
                  </a:moveTo>
                  <a:cubicBezTo>
                    <a:pt x="115" y="142"/>
                    <a:pt x="115" y="142"/>
                    <a:pt x="115" y="142"/>
                  </a:cubicBezTo>
                  <a:cubicBezTo>
                    <a:pt x="85" y="112"/>
                    <a:pt x="85" y="112"/>
                    <a:pt x="85" y="112"/>
                  </a:cubicBezTo>
                  <a:cubicBezTo>
                    <a:pt x="55" y="142"/>
                    <a:pt x="55" y="142"/>
                    <a:pt x="55" y="142"/>
                  </a:cubicBezTo>
                  <a:cubicBezTo>
                    <a:pt x="55" y="55"/>
                    <a:pt x="55" y="55"/>
                    <a:pt x="55" y="55"/>
                  </a:cubicBezTo>
                  <a:cubicBezTo>
                    <a:pt x="143" y="55"/>
                    <a:pt x="143" y="55"/>
                    <a:pt x="143" y="55"/>
                  </a:cubicBezTo>
                  <a:cubicBezTo>
                    <a:pt x="113" y="85"/>
                    <a:pt x="113" y="85"/>
                    <a:pt x="113" y="85"/>
                  </a:cubicBezTo>
                  <a:lnTo>
                    <a:pt x="143" y="114"/>
                  </a:lnTo>
                  <a:close/>
                  <a:moveTo>
                    <a:pt x="235" y="235"/>
                  </a:moveTo>
                  <a:cubicBezTo>
                    <a:pt x="148" y="235"/>
                    <a:pt x="148" y="235"/>
                    <a:pt x="148" y="235"/>
                  </a:cubicBezTo>
                  <a:cubicBezTo>
                    <a:pt x="178" y="205"/>
                    <a:pt x="178" y="205"/>
                    <a:pt x="178" y="205"/>
                  </a:cubicBezTo>
                  <a:cubicBezTo>
                    <a:pt x="148" y="175"/>
                    <a:pt x="148" y="175"/>
                    <a:pt x="148" y="175"/>
                  </a:cubicBezTo>
                  <a:cubicBezTo>
                    <a:pt x="176" y="147"/>
                    <a:pt x="176" y="147"/>
                    <a:pt x="176" y="147"/>
                  </a:cubicBezTo>
                  <a:cubicBezTo>
                    <a:pt x="205" y="177"/>
                    <a:pt x="205" y="177"/>
                    <a:pt x="205" y="177"/>
                  </a:cubicBezTo>
                  <a:cubicBezTo>
                    <a:pt x="235" y="147"/>
                    <a:pt x="235" y="147"/>
                    <a:pt x="235" y="147"/>
                  </a:cubicBezTo>
                  <a:lnTo>
                    <a:pt x="235" y="235"/>
                  </a:lnTo>
                  <a:close/>
                </a:path>
              </a:pathLst>
            </a:custGeom>
            <a:solidFill>
              <a:srgbClr val="55626F">
                <a:alpha val="100000"/>
              </a:srgbClr>
            </a:solidFill>
            <a:ln w="9525">
              <a:noFill/>
            </a:ln>
          </p:spPr>
          <p:txBody>
            <a:bodyPr/>
            <a:lstStyle/>
            <a:p>
              <a:endParaRPr lang="zh-CN" altLang="en-US"/>
            </a:p>
          </p:txBody>
        </p:sp>
        <p:grpSp>
          <p:nvGrpSpPr>
            <p:cNvPr id="51" name="组合 50"/>
            <p:cNvGrpSpPr/>
            <p:nvPr/>
          </p:nvGrpSpPr>
          <p:grpSpPr>
            <a:xfrm>
              <a:off x="1551381" y="5534591"/>
              <a:ext cx="204787" cy="203200"/>
              <a:chOff x="8150225" y="4737101"/>
              <a:chExt cx="204787" cy="203200"/>
            </a:xfrm>
            <a:solidFill>
              <a:srgbClr val="55626F"/>
            </a:solidFill>
          </p:grpSpPr>
          <p:sp>
            <p:nvSpPr>
              <p:cNvPr id="53" name="Oval 365"/>
              <p:cNvSpPr>
                <a:spLocks noChangeArrowheads="1"/>
              </p:cNvSpPr>
              <p:nvPr/>
            </p:nvSpPr>
            <p:spPr bwMode="auto">
              <a:xfrm>
                <a:off x="8223250" y="4814888"/>
                <a:ext cx="57150"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54" name="Freeform 366"/>
              <p:cNvSpPr>
                <a:spLocks noEditPoints="1"/>
              </p:cNvSpPr>
              <p:nvPr/>
            </p:nvSpPr>
            <p:spPr bwMode="auto">
              <a:xfrm>
                <a:off x="8150225" y="4737101"/>
                <a:ext cx="204787" cy="2032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7 w 288"/>
                  <a:gd name="T19" fmla="*/ 205 h 288"/>
                  <a:gd name="T20" fmla="*/ 231 w 288"/>
                  <a:gd name="T21" fmla="*/ 210 h 288"/>
                  <a:gd name="T22" fmla="*/ 55 w 288"/>
                  <a:gd name="T23" fmla="*/ 210 h 288"/>
                  <a:gd name="T24" fmla="*/ 49 w 288"/>
                  <a:gd name="T25" fmla="*/ 205 h 288"/>
                  <a:gd name="T26" fmla="*/ 49 w 288"/>
                  <a:gd name="T27" fmla="*/ 99 h 288"/>
                  <a:gd name="T28" fmla="*/ 55 w 288"/>
                  <a:gd name="T29" fmla="*/ 93 h 288"/>
                  <a:gd name="T30" fmla="*/ 94 w 288"/>
                  <a:gd name="T31" fmla="*/ 93 h 288"/>
                  <a:gd name="T32" fmla="*/ 94 w 288"/>
                  <a:gd name="T33" fmla="*/ 93 h 288"/>
                  <a:gd name="T34" fmla="*/ 99 w 288"/>
                  <a:gd name="T35" fmla="*/ 83 h 288"/>
                  <a:gd name="T36" fmla="*/ 107 w 288"/>
                  <a:gd name="T37" fmla="*/ 78 h 288"/>
                  <a:gd name="T38" fmla="*/ 179 w 288"/>
                  <a:gd name="T39" fmla="*/ 78 h 288"/>
                  <a:gd name="T40" fmla="*/ 187 w 288"/>
                  <a:gd name="T41" fmla="*/ 83 h 288"/>
                  <a:gd name="T42" fmla="*/ 192 w 288"/>
                  <a:gd name="T43" fmla="*/ 93 h 288"/>
                  <a:gd name="T44" fmla="*/ 192 w 288"/>
                  <a:gd name="T45" fmla="*/ 93 h 288"/>
                  <a:gd name="T46" fmla="*/ 231 w 288"/>
                  <a:gd name="T47" fmla="*/ 93 h 288"/>
                  <a:gd name="T48" fmla="*/ 237 w 288"/>
                  <a:gd name="T49" fmla="*/ 99 h 288"/>
                  <a:gd name="T50" fmla="*/ 237 w 288"/>
                  <a:gd name="T51"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237" y="205"/>
                    </a:moveTo>
                    <a:cubicBezTo>
                      <a:pt x="237" y="208"/>
                      <a:pt x="234" y="210"/>
                      <a:pt x="231" y="210"/>
                    </a:cubicBezTo>
                    <a:cubicBezTo>
                      <a:pt x="55" y="210"/>
                      <a:pt x="55" y="210"/>
                      <a:pt x="55" y="210"/>
                    </a:cubicBezTo>
                    <a:cubicBezTo>
                      <a:pt x="52" y="210"/>
                      <a:pt x="49" y="208"/>
                      <a:pt x="49" y="205"/>
                    </a:cubicBezTo>
                    <a:cubicBezTo>
                      <a:pt x="49" y="99"/>
                      <a:pt x="49" y="99"/>
                      <a:pt x="49" y="99"/>
                    </a:cubicBezTo>
                    <a:cubicBezTo>
                      <a:pt x="49" y="96"/>
                      <a:pt x="52" y="93"/>
                      <a:pt x="55" y="93"/>
                    </a:cubicBezTo>
                    <a:cubicBezTo>
                      <a:pt x="94" y="93"/>
                      <a:pt x="94" y="93"/>
                      <a:pt x="94" y="93"/>
                    </a:cubicBezTo>
                    <a:cubicBezTo>
                      <a:pt x="94" y="93"/>
                      <a:pt x="94" y="93"/>
                      <a:pt x="94" y="93"/>
                    </a:cubicBezTo>
                    <a:cubicBezTo>
                      <a:pt x="99" y="83"/>
                      <a:pt x="99" y="83"/>
                      <a:pt x="99" y="83"/>
                    </a:cubicBezTo>
                    <a:cubicBezTo>
                      <a:pt x="101" y="80"/>
                      <a:pt x="104" y="78"/>
                      <a:pt x="107" y="78"/>
                    </a:cubicBezTo>
                    <a:cubicBezTo>
                      <a:pt x="179" y="78"/>
                      <a:pt x="179" y="78"/>
                      <a:pt x="179" y="78"/>
                    </a:cubicBezTo>
                    <a:cubicBezTo>
                      <a:pt x="182" y="78"/>
                      <a:pt x="185" y="80"/>
                      <a:pt x="187" y="83"/>
                    </a:cubicBezTo>
                    <a:cubicBezTo>
                      <a:pt x="192" y="93"/>
                      <a:pt x="192" y="93"/>
                      <a:pt x="192" y="93"/>
                    </a:cubicBezTo>
                    <a:cubicBezTo>
                      <a:pt x="192" y="93"/>
                      <a:pt x="192" y="93"/>
                      <a:pt x="192" y="93"/>
                    </a:cubicBezTo>
                    <a:cubicBezTo>
                      <a:pt x="231" y="93"/>
                      <a:pt x="231" y="93"/>
                      <a:pt x="231" y="93"/>
                    </a:cubicBezTo>
                    <a:cubicBezTo>
                      <a:pt x="234" y="93"/>
                      <a:pt x="237" y="96"/>
                      <a:pt x="237" y="99"/>
                    </a:cubicBezTo>
                    <a:lnTo>
                      <a:pt x="237" y="2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28700" name="Freeform 303"/>
            <p:cNvSpPr>
              <a:spLocks noEditPoints="1"/>
            </p:cNvSpPr>
            <p:nvPr/>
          </p:nvSpPr>
          <p:spPr>
            <a:xfrm>
              <a:off x="1829193" y="5534591"/>
              <a:ext cx="203200" cy="203200"/>
            </a:xfrm>
            <a:custGeom>
              <a:avLst/>
              <a:gdLst/>
              <a:ahLst/>
              <a:cxnLst>
                <a:cxn ang="0">
                  <a:pos x="166511" y="0"/>
                </a:cxn>
                <a:cxn ang="0">
                  <a:pos x="36689" y="0"/>
                </a:cxn>
                <a:cxn ang="0">
                  <a:pos x="0" y="36689"/>
                </a:cxn>
                <a:cxn ang="0">
                  <a:pos x="0" y="166511"/>
                </a:cxn>
                <a:cxn ang="0">
                  <a:pos x="36689" y="203200"/>
                </a:cxn>
                <a:cxn ang="0">
                  <a:pos x="166511" y="203200"/>
                </a:cxn>
                <a:cxn ang="0">
                  <a:pos x="203200" y="166511"/>
                </a:cxn>
                <a:cxn ang="0">
                  <a:pos x="203200" y="36689"/>
                </a:cxn>
                <a:cxn ang="0">
                  <a:pos x="166511" y="0"/>
                </a:cxn>
                <a:cxn ang="0">
                  <a:pos x="165100" y="135467"/>
                </a:cxn>
                <a:cxn ang="0">
                  <a:pos x="129822" y="118533"/>
                </a:cxn>
                <a:cxn ang="0">
                  <a:pos x="129822" y="118533"/>
                </a:cxn>
                <a:cxn ang="0">
                  <a:pos x="129822" y="134056"/>
                </a:cxn>
                <a:cxn ang="0">
                  <a:pos x="122767" y="141111"/>
                </a:cxn>
                <a:cxn ang="0">
                  <a:pos x="45861" y="141111"/>
                </a:cxn>
                <a:cxn ang="0">
                  <a:pos x="38806" y="134056"/>
                </a:cxn>
                <a:cxn ang="0">
                  <a:pos x="38806" y="68439"/>
                </a:cxn>
                <a:cxn ang="0">
                  <a:pos x="45861" y="61383"/>
                </a:cxn>
                <a:cxn ang="0">
                  <a:pos x="122767" y="61383"/>
                </a:cxn>
                <a:cxn ang="0">
                  <a:pos x="129822" y="68439"/>
                </a:cxn>
                <a:cxn ang="0">
                  <a:pos x="129822" y="84667"/>
                </a:cxn>
                <a:cxn ang="0">
                  <a:pos x="165100" y="67733"/>
                </a:cxn>
                <a:cxn ang="0">
                  <a:pos x="165100" y="135467"/>
                </a:cxn>
              </a:cxnLst>
              <a:rect l="0" t="0" r="0" b="0"/>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4" y="192"/>
                  </a:moveTo>
                  <a:cubicBezTo>
                    <a:pt x="184" y="168"/>
                    <a:pt x="184" y="168"/>
                    <a:pt x="184" y="168"/>
                  </a:cubicBezTo>
                  <a:cubicBezTo>
                    <a:pt x="184" y="168"/>
                    <a:pt x="184" y="168"/>
                    <a:pt x="184" y="168"/>
                  </a:cubicBezTo>
                  <a:cubicBezTo>
                    <a:pt x="184" y="190"/>
                    <a:pt x="184" y="190"/>
                    <a:pt x="184" y="190"/>
                  </a:cubicBezTo>
                  <a:cubicBezTo>
                    <a:pt x="184" y="195"/>
                    <a:pt x="179" y="200"/>
                    <a:pt x="174" y="200"/>
                  </a:cubicBezTo>
                  <a:cubicBezTo>
                    <a:pt x="65" y="200"/>
                    <a:pt x="65" y="200"/>
                    <a:pt x="65" y="200"/>
                  </a:cubicBezTo>
                  <a:cubicBezTo>
                    <a:pt x="59" y="200"/>
                    <a:pt x="55" y="195"/>
                    <a:pt x="55" y="190"/>
                  </a:cubicBezTo>
                  <a:cubicBezTo>
                    <a:pt x="55" y="97"/>
                    <a:pt x="55" y="97"/>
                    <a:pt x="55" y="97"/>
                  </a:cubicBezTo>
                  <a:cubicBezTo>
                    <a:pt x="55" y="92"/>
                    <a:pt x="59" y="87"/>
                    <a:pt x="65" y="87"/>
                  </a:cubicBezTo>
                  <a:cubicBezTo>
                    <a:pt x="174" y="87"/>
                    <a:pt x="174" y="87"/>
                    <a:pt x="174" y="87"/>
                  </a:cubicBezTo>
                  <a:cubicBezTo>
                    <a:pt x="179" y="87"/>
                    <a:pt x="184" y="92"/>
                    <a:pt x="184" y="97"/>
                  </a:cubicBezTo>
                  <a:cubicBezTo>
                    <a:pt x="184" y="120"/>
                    <a:pt x="184" y="120"/>
                    <a:pt x="184" y="120"/>
                  </a:cubicBezTo>
                  <a:cubicBezTo>
                    <a:pt x="234" y="96"/>
                    <a:pt x="234" y="96"/>
                    <a:pt x="234" y="96"/>
                  </a:cubicBezTo>
                  <a:lnTo>
                    <a:pt x="234" y="192"/>
                  </a:lnTo>
                  <a:close/>
                </a:path>
              </a:pathLst>
            </a:custGeom>
            <a:solidFill>
              <a:srgbClr val="55626F">
                <a:alpha val="100000"/>
              </a:srgbClr>
            </a:solidFill>
            <a:ln w="9525">
              <a:noFill/>
            </a:ln>
          </p:spPr>
          <p:txBody>
            <a:bodyPr/>
            <a:lstStyle/>
            <a:p>
              <a:endParaRPr lang="zh-CN" altLang="en-US"/>
            </a:p>
          </p:txBody>
        </p:sp>
      </p:grpSp>
      <p:grpSp>
        <p:nvGrpSpPr>
          <p:cNvPr id="28690" name="组合 54"/>
          <p:cNvGrpSpPr/>
          <p:nvPr/>
        </p:nvGrpSpPr>
        <p:grpSpPr>
          <a:xfrm>
            <a:off x="7107238" y="5500688"/>
            <a:ext cx="995362" cy="266700"/>
            <a:chOff x="1273461" y="5534591"/>
            <a:chExt cx="758932" cy="203200"/>
          </a:xfrm>
        </p:grpSpPr>
        <p:sp>
          <p:nvSpPr>
            <p:cNvPr id="28695" name="Freeform 487"/>
            <p:cNvSpPr>
              <a:spLocks noEditPoints="1"/>
            </p:cNvSpPr>
            <p:nvPr/>
          </p:nvSpPr>
          <p:spPr>
            <a:xfrm>
              <a:off x="1273461" y="5534591"/>
              <a:ext cx="203200" cy="203200"/>
            </a:xfrm>
            <a:custGeom>
              <a:avLst/>
              <a:gdLst/>
              <a:ahLst/>
              <a:cxnLst>
                <a:cxn ang="0">
                  <a:pos x="166511" y="0"/>
                </a:cxn>
                <a:cxn ang="0">
                  <a:pos x="36689" y="0"/>
                </a:cxn>
                <a:cxn ang="0">
                  <a:pos x="0" y="36689"/>
                </a:cxn>
                <a:cxn ang="0">
                  <a:pos x="0" y="166511"/>
                </a:cxn>
                <a:cxn ang="0">
                  <a:pos x="36689" y="203200"/>
                </a:cxn>
                <a:cxn ang="0">
                  <a:pos x="166511" y="203200"/>
                </a:cxn>
                <a:cxn ang="0">
                  <a:pos x="203200" y="166511"/>
                </a:cxn>
                <a:cxn ang="0">
                  <a:pos x="203200" y="36689"/>
                </a:cxn>
                <a:cxn ang="0">
                  <a:pos x="166511" y="0"/>
                </a:cxn>
                <a:cxn ang="0">
                  <a:pos x="100894" y="80433"/>
                </a:cxn>
                <a:cxn ang="0">
                  <a:pos x="81139" y="100189"/>
                </a:cxn>
                <a:cxn ang="0">
                  <a:pos x="59972" y="79022"/>
                </a:cxn>
                <a:cxn ang="0">
                  <a:pos x="38806" y="100189"/>
                </a:cxn>
                <a:cxn ang="0">
                  <a:pos x="38806" y="38806"/>
                </a:cxn>
                <a:cxn ang="0">
                  <a:pos x="100894" y="38806"/>
                </a:cxn>
                <a:cxn ang="0">
                  <a:pos x="79728" y="59972"/>
                </a:cxn>
                <a:cxn ang="0">
                  <a:pos x="100894" y="80433"/>
                </a:cxn>
                <a:cxn ang="0">
                  <a:pos x="165806" y="165806"/>
                </a:cxn>
                <a:cxn ang="0">
                  <a:pos x="104422" y="165806"/>
                </a:cxn>
                <a:cxn ang="0">
                  <a:pos x="125589" y="144639"/>
                </a:cxn>
                <a:cxn ang="0">
                  <a:pos x="104422" y="123472"/>
                </a:cxn>
                <a:cxn ang="0">
                  <a:pos x="124178" y="103717"/>
                </a:cxn>
                <a:cxn ang="0">
                  <a:pos x="144639" y="124883"/>
                </a:cxn>
                <a:cxn ang="0">
                  <a:pos x="165806" y="103717"/>
                </a:cxn>
                <a:cxn ang="0">
                  <a:pos x="165806" y="165806"/>
                </a:cxn>
              </a:cxnLst>
              <a:rect l="0" t="0" r="0" b="0"/>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43" y="114"/>
                  </a:moveTo>
                  <a:cubicBezTo>
                    <a:pt x="115" y="142"/>
                    <a:pt x="115" y="142"/>
                    <a:pt x="115" y="142"/>
                  </a:cubicBezTo>
                  <a:cubicBezTo>
                    <a:pt x="85" y="112"/>
                    <a:pt x="85" y="112"/>
                    <a:pt x="85" y="112"/>
                  </a:cubicBezTo>
                  <a:cubicBezTo>
                    <a:pt x="55" y="142"/>
                    <a:pt x="55" y="142"/>
                    <a:pt x="55" y="142"/>
                  </a:cubicBezTo>
                  <a:cubicBezTo>
                    <a:pt x="55" y="55"/>
                    <a:pt x="55" y="55"/>
                    <a:pt x="55" y="55"/>
                  </a:cubicBezTo>
                  <a:cubicBezTo>
                    <a:pt x="143" y="55"/>
                    <a:pt x="143" y="55"/>
                    <a:pt x="143" y="55"/>
                  </a:cubicBezTo>
                  <a:cubicBezTo>
                    <a:pt x="113" y="85"/>
                    <a:pt x="113" y="85"/>
                    <a:pt x="113" y="85"/>
                  </a:cubicBezTo>
                  <a:lnTo>
                    <a:pt x="143" y="114"/>
                  </a:lnTo>
                  <a:close/>
                  <a:moveTo>
                    <a:pt x="235" y="235"/>
                  </a:moveTo>
                  <a:cubicBezTo>
                    <a:pt x="148" y="235"/>
                    <a:pt x="148" y="235"/>
                    <a:pt x="148" y="235"/>
                  </a:cubicBezTo>
                  <a:cubicBezTo>
                    <a:pt x="178" y="205"/>
                    <a:pt x="178" y="205"/>
                    <a:pt x="178" y="205"/>
                  </a:cubicBezTo>
                  <a:cubicBezTo>
                    <a:pt x="148" y="175"/>
                    <a:pt x="148" y="175"/>
                    <a:pt x="148" y="175"/>
                  </a:cubicBezTo>
                  <a:cubicBezTo>
                    <a:pt x="176" y="147"/>
                    <a:pt x="176" y="147"/>
                    <a:pt x="176" y="147"/>
                  </a:cubicBezTo>
                  <a:cubicBezTo>
                    <a:pt x="205" y="177"/>
                    <a:pt x="205" y="177"/>
                    <a:pt x="205" y="177"/>
                  </a:cubicBezTo>
                  <a:cubicBezTo>
                    <a:pt x="235" y="147"/>
                    <a:pt x="235" y="147"/>
                    <a:pt x="235" y="147"/>
                  </a:cubicBezTo>
                  <a:lnTo>
                    <a:pt x="235" y="235"/>
                  </a:lnTo>
                  <a:close/>
                </a:path>
              </a:pathLst>
            </a:custGeom>
            <a:solidFill>
              <a:srgbClr val="55626F">
                <a:alpha val="100000"/>
              </a:srgbClr>
            </a:solidFill>
            <a:ln w="9525">
              <a:noFill/>
            </a:ln>
          </p:spPr>
          <p:txBody>
            <a:bodyPr/>
            <a:lstStyle/>
            <a:p>
              <a:endParaRPr lang="zh-CN" altLang="en-US"/>
            </a:p>
          </p:txBody>
        </p:sp>
        <p:grpSp>
          <p:nvGrpSpPr>
            <p:cNvPr id="57" name="组合 56"/>
            <p:cNvGrpSpPr/>
            <p:nvPr/>
          </p:nvGrpSpPr>
          <p:grpSpPr>
            <a:xfrm>
              <a:off x="1551381" y="5534591"/>
              <a:ext cx="204787" cy="203200"/>
              <a:chOff x="8150225" y="4737101"/>
              <a:chExt cx="204787" cy="203200"/>
            </a:xfrm>
            <a:solidFill>
              <a:srgbClr val="55626F"/>
            </a:solidFill>
          </p:grpSpPr>
          <p:sp>
            <p:nvSpPr>
              <p:cNvPr id="59" name="Oval 365"/>
              <p:cNvSpPr>
                <a:spLocks noChangeArrowheads="1"/>
              </p:cNvSpPr>
              <p:nvPr/>
            </p:nvSpPr>
            <p:spPr bwMode="auto">
              <a:xfrm>
                <a:off x="8223250" y="4814888"/>
                <a:ext cx="57150"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0" name="Freeform 366"/>
              <p:cNvSpPr>
                <a:spLocks noEditPoints="1"/>
              </p:cNvSpPr>
              <p:nvPr/>
            </p:nvSpPr>
            <p:spPr bwMode="auto">
              <a:xfrm>
                <a:off x="8150225" y="4737101"/>
                <a:ext cx="204787" cy="2032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7 w 288"/>
                  <a:gd name="T19" fmla="*/ 205 h 288"/>
                  <a:gd name="T20" fmla="*/ 231 w 288"/>
                  <a:gd name="T21" fmla="*/ 210 h 288"/>
                  <a:gd name="T22" fmla="*/ 55 w 288"/>
                  <a:gd name="T23" fmla="*/ 210 h 288"/>
                  <a:gd name="T24" fmla="*/ 49 w 288"/>
                  <a:gd name="T25" fmla="*/ 205 h 288"/>
                  <a:gd name="T26" fmla="*/ 49 w 288"/>
                  <a:gd name="T27" fmla="*/ 99 h 288"/>
                  <a:gd name="T28" fmla="*/ 55 w 288"/>
                  <a:gd name="T29" fmla="*/ 93 h 288"/>
                  <a:gd name="T30" fmla="*/ 94 w 288"/>
                  <a:gd name="T31" fmla="*/ 93 h 288"/>
                  <a:gd name="T32" fmla="*/ 94 w 288"/>
                  <a:gd name="T33" fmla="*/ 93 h 288"/>
                  <a:gd name="T34" fmla="*/ 99 w 288"/>
                  <a:gd name="T35" fmla="*/ 83 h 288"/>
                  <a:gd name="T36" fmla="*/ 107 w 288"/>
                  <a:gd name="T37" fmla="*/ 78 h 288"/>
                  <a:gd name="T38" fmla="*/ 179 w 288"/>
                  <a:gd name="T39" fmla="*/ 78 h 288"/>
                  <a:gd name="T40" fmla="*/ 187 w 288"/>
                  <a:gd name="T41" fmla="*/ 83 h 288"/>
                  <a:gd name="T42" fmla="*/ 192 w 288"/>
                  <a:gd name="T43" fmla="*/ 93 h 288"/>
                  <a:gd name="T44" fmla="*/ 192 w 288"/>
                  <a:gd name="T45" fmla="*/ 93 h 288"/>
                  <a:gd name="T46" fmla="*/ 231 w 288"/>
                  <a:gd name="T47" fmla="*/ 93 h 288"/>
                  <a:gd name="T48" fmla="*/ 237 w 288"/>
                  <a:gd name="T49" fmla="*/ 99 h 288"/>
                  <a:gd name="T50" fmla="*/ 237 w 288"/>
                  <a:gd name="T51"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237" y="205"/>
                    </a:moveTo>
                    <a:cubicBezTo>
                      <a:pt x="237" y="208"/>
                      <a:pt x="234" y="210"/>
                      <a:pt x="231" y="210"/>
                    </a:cubicBezTo>
                    <a:cubicBezTo>
                      <a:pt x="55" y="210"/>
                      <a:pt x="55" y="210"/>
                      <a:pt x="55" y="210"/>
                    </a:cubicBezTo>
                    <a:cubicBezTo>
                      <a:pt x="52" y="210"/>
                      <a:pt x="49" y="208"/>
                      <a:pt x="49" y="205"/>
                    </a:cubicBezTo>
                    <a:cubicBezTo>
                      <a:pt x="49" y="99"/>
                      <a:pt x="49" y="99"/>
                      <a:pt x="49" y="99"/>
                    </a:cubicBezTo>
                    <a:cubicBezTo>
                      <a:pt x="49" y="96"/>
                      <a:pt x="52" y="93"/>
                      <a:pt x="55" y="93"/>
                    </a:cubicBezTo>
                    <a:cubicBezTo>
                      <a:pt x="94" y="93"/>
                      <a:pt x="94" y="93"/>
                      <a:pt x="94" y="93"/>
                    </a:cubicBezTo>
                    <a:cubicBezTo>
                      <a:pt x="94" y="93"/>
                      <a:pt x="94" y="93"/>
                      <a:pt x="94" y="93"/>
                    </a:cubicBezTo>
                    <a:cubicBezTo>
                      <a:pt x="99" y="83"/>
                      <a:pt x="99" y="83"/>
                      <a:pt x="99" y="83"/>
                    </a:cubicBezTo>
                    <a:cubicBezTo>
                      <a:pt x="101" y="80"/>
                      <a:pt x="104" y="78"/>
                      <a:pt x="107" y="78"/>
                    </a:cubicBezTo>
                    <a:cubicBezTo>
                      <a:pt x="179" y="78"/>
                      <a:pt x="179" y="78"/>
                      <a:pt x="179" y="78"/>
                    </a:cubicBezTo>
                    <a:cubicBezTo>
                      <a:pt x="182" y="78"/>
                      <a:pt x="185" y="80"/>
                      <a:pt x="187" y="83"/>
                    </a:cubicBezTo>
                    <a:cubicBezTo>
                      <a:pt x="192" y="93"/>
                      <a:pt x="192" y="93"/>
                      <a:pt x="192" y="93"/>
                    </a:cubicBezTo>
                    <a:cubicBezTo>
                      <a:pt x="192" y="93"/>
                      <a:pt x="192" y="93"/>
                      <a:pt x="192" y="93"/>
                    </a:cubicBezTo>
                    <a:cubicBezTo>
                      <a:pt x="231" y="93"/>
                      <a:pt x="231" y="93"/>
                      <a:pt x="231" y="93"/>
                    </a:cubicBezTo>
                    <a:cubicBezTo>
                      <a:pt x="234" y="93"/>
                      <a:pt x="237" y="96"/>
                      <a:pt x="237" y="99"/>
                    </a:cubicBezTo>
                    <a:lnTo>
                      <a:pt x="237" y="2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28697" name="Freeform 303"/>
            <p:cNvSpPr>
              <a:spLocks noEditPoints="1"/>
            </p:cNvSpPr>
            <p:nvPr/>
          </p:nvSpPr>
          <p:spPr>
            <a:xfrm>
              <a:off x="1829193" y="5534591"/>
              <a:ext cx="203200" cy="203200"/>
            </a:xfrm>
            <a:custGeom>
              <a:avLst/>
              <a:gdLst/>
              <a:ahLst/>
              <a:cxnLst>
                <a:cxn ang="0">
                  <a:pos x="166511" y="0"/>
                </a:cxn>
                <a:cxn ang="0">
                  <a:pos x="36689" y="0"/>
                </a:cxn>
                <a:cxn ang="0">
                  <a:pos x="0" y="36689"/>
                </a:cxn>
                <a:cxn ang="0">
                  <a:pos x="0" y="166511"/>
                </a:cxn>
                <a:cxn ang="0">
                  <a:pos x="36689" y="203200"/>
                </a:cxn>
                <a:cxn ang="0">
                  <a:pos x="166511" y="203200"/>
                </a:cxn>
                <a:cxn ang="0">
                  <a:pos x="203200" y="166511"/>
                </a:cxn>
                <a:cxn ang="0">
                  <a:pos x="203200" y="36689"/>
                </a:cxn>
                <a:cxn ang="0">
                  <a:pos x="166511" y="0"/>
                </a:cxn>
                <a:cxn ang="0">
                  <a:pos x="165100" y="135467"/>
                </a:cxn>
                <a:cxn ang="0">
                  <a:pos x="129822" y="118533"/>
                </a:cxn>
                <a:cxn ang="0">
                  <a:pos x="129822" y="118533"/>
                </a:cxn>
                <a:cxn ang="0">
                  <a:pos x="129822" y="134056"/>
                </a:cxn>
                <a:cxn ang="0">
                  <a:pos x="122767" y="141111"/>
                </a:cxn>
                <a:cxn ang="0">
                  <a:pos x="45861" y="141111"/>
                </a:cxn>
                <a:cxn ang="0">
                  <a:pos x="38806" y="134056"/>
                </a:cxn>
                <a:cxn ang="0">
                  <a:pos x="38806" y="68439"/>
                </a:cxn>
                <a:cxn ang="0">
                  <a:pos x="45861" y="61383"/>
                </a:cxn>
                <a:cxn ang="0">
                  <a:pos x="122767" y="61383"/>
                </a:cxn>
                <a:cxn ang="0">
                  <a:pos x="129822" y="68439"/>
                </a:cxn>
                <a:cxn ang="0">
                  <a:pos x="129822" y="84667"/>
                </a:cxn>
                <a:cxn ang="0">
                  <a:pos x="165100" y="67733"/>
                </a:cxn>
                <a:cxn ang="0">
                  <a:pos x="165100" y="135467"/>
                </a:cxn>
              </a:cxnLst>
              <a:rect l="0" t="0" r="0" b="0"/>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4" y="192"/>
                  </a:moveTo>
                  <a:cubicBezTo>
                    <a:pt x="184" y="168"/>
                    <a:pt x="184" y="168"/>
                    <a:pt x="184" y="168"/>
                  </a:cubicBezTo>
                  <a:cubicBezTo>
                    <a:pt x="184" y="168"/>
                    <a:pt x="184" y="168"/>
                    <a:pt x="184" y="168"/>
                  </a:cubicBezTo>
                  <a:cubicBezTo>
                    <a:pt x="184" y="190"/>
                    <a:pt x="184" y="190"/>
                    <a:pt x="184" y="190"/>
                  </a:cubicBezTo>
                  <a:cubicBezTo>
                    <a:pt x="184" y="195"/>
                    <a:pt x="179" y="200"/>
                    <a:pt x="174" y="200"/>
                  </a:cubicBezTo>
                  <a:cubicBezTo>
                    <a:pt x="65" y="200"/>
                    <a:pt x="65" y="200"/>
                    <a:pt x="65" y="200"/>
                  </a:cubicBezTo>
                  <a:cubicBezTo>
                    <a:pt x="59" y="200"/>
                    <a:pt x="55" y="195"/>
                    <a:pt x="55" y="190"/>
                  </a:cubicBezTo>
                  <a:cubicBezTo>
                    <a:pt x="55" y="97"/>
                    <a:pt x="55" y="97"/>
                    <a:pt x="55" y="97"/>
                  </a:cubicBezTo>
                  <a:cubicBezTo>
                    <a:pt x="55" y="92"/>
                    <a:pt x="59" y="87"/>
                    <a:pt x="65" y="87"/>
                  </a:cubicBezTo>
                  <a:cubicBezTo>
                    <a:pt x="174" y="87"/>
                    <a:pt x="174" y="87"/>
                    <a:pt x="174" y="87"/>
                  </a:cubicBezTo>
                  <a:cubicBezTo>
                    <a:pt x="179" y="87"/>
                    <a:pt x="184" y="92"/>
                    <a:pt x="184" y="97"/>
                  </a:cubicBezTo>
                  <a:cubicBezTo>
                    <a:pt x="184" y="120"/>
                    <a:pt x="184" y="120"/>
                    <a:pt x="184" y="120"/>
                  </a:cubicBezTo>
                  <a:cubicBezTo>
                    <a:pt x="234" y="96"/>
                    <a:pt x="234" y="96"/>
                    <a:pt x="234" y="96"/>
                  </a:cubicBezTo>
                  <a:lnTo>
                    <a:pt x="234" y="192"/>
                  </a:lnTo>
                  <a:close/>
                </a:path>
              </a:pathLst>
            </a:custGeom>
            <a:solidFill>
              <a:srgbClr val="55626F">
                <a:alpha val="100000"/>
              </a:srgbClr>
            </a:solidFill>
            <a:ln w="9525">
              <a:noFill/>
            </a:ln>
          </p:spPr>
          <p:txBody>
            <a:bodyPr/>
            <a:lstStyle/>
            <a:p>
              <a:endParaRPr lang="zh-CN" altLang="en-US"/>
            </a:p>
          </p:txBody>
        </p:sp>
      </p:grpSp>
      <p:grpSp>
        <p:nvGrpSpPr>
          <p:cNvPr id="28691" name="组合 60"/>
          <p:cNvGrpSpPr/>
          <p:nvPr/>
        </p:nvGrpSpPr>
        <p:grpSpPr>
          <a:xfrm>
            <a:off x="10147300" y="5497513"/>
            <a:ext cx="995363" cy="266700"/>
            <a:chOff x="1273461" y="5534591"/>
            <a:chExt cx="758932" cy="203200"/>
          </a:xfrm>
        </p:grpSpPr>
        <p:sp>
          <p:nvSpPr>
            <p:cNvPr id="28692" name="Freeform 487"/>
            <p:cNvSpPr>
              <a:spLocks noEditPoints="1"/>
            </p:cNvSpPr>
            <p:nvPr/>
          </p:nvSpPr>
          <p:spPr>
            <a:xfrm>
              <a:off x="1273461" y="5534591"/>
              <a:ext cx="203200" cy="203200"/>
            </a:xfrm>
            <a:custGeom>
              <a:avLst/>
              <a:gdLst/>
              <a:ahLst/>
              <a:cxnLst>
                <a:cxn ang="0">
                  <a:pos x="166511" y="0"/>
                </a:cxn>
                <a:cxn ang="0">
                  <a:pos x="36689" y="0"/>
                </a:cxn>
                <a:cxn ang="0">
                  <a:pos x="0" y="36689"/>
                </a:cxn>
                <a:cxn ang="0">
                  <a:pos x="0" y="166511"/>
                </a:cxn>
                <a:cxn ang="0">
                  <a:pos x="36689" y="203200"/>
                </a:cxn>
                <a:cxn ang="0">
                  <a:pos x="166511" y="203200"/>
                </a:cxn>
                <a:cxn ang="0">
                  <a:pos x="203200" y="166511"/>
                </a:cxn>
                <a:cxn ang="0">
                  <a:pos x="203200" y="36689"/>
                </a:cxn>
                <a:cxn ang="0">
                  <a:pos x="166511" y="0"/>
                </a:cxn>
                <a:cxn ang="0">
                  <a:pos x="100894" y="80433"/>
                </a:cxn>
                <a:cxn ang="0">
                  <a:pos x="81139" y="100189"/>
                </a:cxn>
                <a:cxn ang="0">
                  <a:pos x="59972" y="79022"/>
                </a:cxn>
                <a:cxn ang="0">
                  <a:pos x="38806" y="100189"/>
                </a:cxn>
                <a:cxn ang="0">
                  <a:pos x="38806" y="38806"/>
                </a:cxn>
                <a:cxn ang="0">
                  <a:pos x="100894" y="38806"/>
                </a:cxn>
                <a:cxn ang="0">
                  <a:pos x="79728" y="59972"/>
                </a:cxn>
                <a:cxn ang="0">
                  <a:pos x="100894" y="80433"/>
                </a:cxn>
                <a:cxn ang="0">
                  <a:pos x="165806" y="165806"/>
                </a:cxn>
                <a:cxn ang="0">
                  <a:pos x="104422" y="165806"/>
                </a:cxn>
                <a:cxn ang="0">
                  <a:pos x="125589" y="144639"/>
                </a:cxn>
                <a:cxn ang="0">
                  <a:pos x="104422" y="123472"/>
                </a:cxn>
                <a:cxn ang="0">
                  <a:pos x="124178" y="103717"/>
                </a:cxn>
                <a:cxn ang="0">
                  <a:pos x="144639" y="124883"/>
                </a:cxn>
                <a:cxn ang="0">
                  <a:pos x="165806" y="103717"/>
                </a:cxn>
                <a:cxn ang="0">
                  <a:pos x="165806" y="165806"/>
                </a:cxn>
              </a:cxnLst>
              <a:rect l="0" t="0" r="0" b="0"/>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143" y="114"/>
                  </a:moveTo>
                  <a:cubicBezTo>
                    <a:pt x="115" y="142"/>
                    <a:pt x="115" y="142"/>
                    <a:pt x="115" y="142"/>
                  </a:cubicBezTo>
                  <a:cubicBezTo>
                    <a:pt x="85" y="112"/>
                    <a:pt x="85" y="112"/>
                    <a:pt x="85" y="112"/>
                  </a:cubicBezTo>
                  <a:cubicBezTo>
                    <a:pt x="55" y="142"/>
                    <a:pt x="55" y="142"/>
                    <a:pt x="55" y="142"/>
                  </a:cubicBezTo>
                  <a:cubicBezTo>
                    <a:pt x="55" y="55"/>
                    <a:pt x="55" y="55"/>
                    <a:pt x="55" y="55"/>
                  </a:cubicBezTo>
                  <a:cubicBezTo>
                    <a:pt x="143" y="55"/>
                    <a:pt x="143" y="55"/>
                    <a:pt x="143" y="55"/>
                  </a:cubicBezTo>
                  <a:cubicBezTo>
                    <a:pt x="113" y="85"/>
                    <a:pt x="113" y="85"/>
                    <a:pt x="113" y="85"/>
                  </a:cubicBezTo>
                  <a:lnTo>
                    <a:pt x="143" y="114"/>
                  </a:lnTo>
                  <a:close/>
                  <a:moveTo>
                    <a:pt x="235" y="235"/>
                  </a:moveTo>
                  <a:cubicBezTo>
                    <a:pt x="148" y="235"/>
                    <a:pt x="148" y="235"/>
                    <a:pt x="148" y="235"/>
                  </a:cubicBezTo>
                  <a:cubicBezTo>
                    <a:pt x="178" y="205"/>
                    <a:pt x="178" y="205"/>
                    <a:pt x="178" y="205"/>
                  </a:cubicBezTo>
                  <a:cubicBezTo>
                    <a:pt x="148" y="175"/>
                    <a:pt x="148" y="175"/>
                    <a:pt x="148" y="175"/>
                  </a:cubicBezTo>
                  <a:cubicBezTo>
                    <a:pt x="176" y="147"/>
                    <a:pt x="176" y="147"/>
                    <a:pt x="176" y="147"/>
                  </a:cubicBezTo>
                  <a:cubicBezTo>
                    <a:pt x="205" y="177"/>
                    <a:pt x="205" y="177"/>
                    <a:pt x="205" y="177"/>
                  </a:cubicBezTo>
                  <a:cubicBezTo>
                    <a:pt x="235" y="147"/>
                    <a:pt x="235" y="147"/>
                    <a:pt x="235" y="147"/>
                  </a:cubicBezTo>
                  <a:lnTo>
                    <a:pt x="235" y="235"/>
                  </a:lnTo>
                  <a:close/>
                </a:path>
              </a:pathLst>
            </a:custGeom>
            <a:solidFill>
              <a:srgbClr val="55626F">
                <a:alpha val="100000"/>
              </a:srgbClr>
            </a:solidFill>
            <a:ln w="9525">
              <a:noFill/>
            </a:ln>
          </p:spPr>
          <p:txBody>
            <a:bodyPr/>
            <a:lstStyle/>
            <a:p>
              <a:endParaRPr lang="zh-CN" altLang="en-US"/>
            </a:p>
          </p:txBody>
        </p:sp>
        <p:grpSp>
          <p:nvGrpSpPr>
            <p:cNvPr id="63" name="组合 62"/>
            <p:cNvGrpSpPr/>
            <p:nvPr/>
          </p:nvGrpSpPr>
          <p:grpSpPr>
            <a:xfrm>
              <a:off x="1551381" y="5534591"/>
              <a:ext cx="204787" cy="203200"/>
              <a:chOff x="8150225" y="4737101"/>
              <a:chExt cx="204787" cy="203200"/>
            </a:xfrm>
            <a:solidFill>
              <a:srgbClr val="55626F"/>
            </a:solidFill>
          </p:grpSpPr>
          <p:sp>
            <p:nvSpPr>
              <p:cNvPr id="65" name="Oval 365"/>
              <p:cNvSpPr>
                <a:spLocks noChangeArrowheads="1"/>
              </p:cNvSpPr>
              <p:nvPr/>
            </p:nvSpPr>
            <p:spPr bwMode="auto">
              <a:xfrm>
                <a:off x="8223250" y="4814888"/>
                <a:ext cx="57150"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6" name="Freeform 366"/>
              <p:cNvSpPr>
                <a:spLocks noEditPoints="1"/>
              </p:cNvSpPr>
              <p:nvPr/>
            </p:nvSpPr>
            <p:spPr bwMode="auto">
              <a:xfrm>
                <a:off x="8150225" y="4737101"/>
                <a:ext cx="204787" cy="203200"/>
              </a:xfrm>
              <a:custGeom>
                <a:avLst/>
                <a:gdLst>
                  <a:gd name="T0" fmla="*/ 236 w 288"/>
                  <a:gd name="T1" fmla="*/ 0 h 288"/>
                  <a:gd name="T2" fmla="*/ 52 w 288"/>
                  <a:gd name="T3" fmla="*/ 0 h 288"/>
                  <a:gd name="T4" fmla="*/ 0 w 288"/>
                  <a:gd name="T5" fmla="*/ 52 h 288"/>
                  <a:gd name="T6" fmla="*/ 0 w 288"/>
                  <a:gd name="T7" fmla="*/ 236 h 288"/>
                  <a:gd name="T8" fmla="*/ 52 w 288"/>
                  <a:gd name="T9" fmla="*/ 288 h 288"/>
                  <a:gd name="T10" fmla="*/ 236 w 288"/>
                  <a:gd name="T11" fmla="*/ 288 h 288"/>
                  <a:gd name="T12" fmla="*/ 288 w 288"/>
                  <a:gd name="T13" fmla="*/ 236 h 288"/>
                  <a:gd name="T14" fmla="*/ 288 w 288"/>
                  <a:gd name="T15" fmla="*/ 52 h 288"/>
                  <a:gd name="T16" fmla="*/ 236 w 288"/>
                  <a:gd name="T17" fmla="*/ 0 h 288"/>
                  <a:gd name="T18" fmla="*/ 237 w 288"/>
                  <a:gd name="T19" fmla="*/ 205 h 288"/>
                  <a:gd name="T20" fmla="*/ 231 w 288"/>
                  <a:gd name="T21" fmla="*/ 210 h 288"/>
                  <a:gd name="T22" fmla="*/ 55 w 288"/>
                  <a:gd name="T23" fmla="*/ 210 h 288"/>
                  <a:gd name="T24" fmla="*/ 49 w 288"/>
                  <a:gd name="T25" fmla="*/ 205 h 288"/>
                  <a:gd name="T26" fmla="*/ 49 w 288"/>
                  <a:gd name="T27" fmla="*/ 99 h 288"/>
                  <a:gd name="T28" fmla="*/ 55 w 288"/>
                  <a:gd name="T29" fmla="*/ 93 h 288"/>
                  <a:gd name="T30" fmla="*/ 94 w 288"/>
                  <a:gd name="T31" fmla="*/ 93 h 288"/>
                  <a:gd name="T32" fmla="*/ 94 w 288"/>
                  <a:gd name="T33" fmla="*/ 93 h 288"/>
                  <a:gd name="T34" fmla="*/ 99 w 288"/>
                  <a:gd name="T35" fmla="*/ 83 h 288"/>
                  <a:gd name="T36" fmla="*/ 107 w 288"/>
                  <a:gd name="T37" fmla="*/ 78 h 288"/>
                  <a:gd name="T38" fmla="*/ 179 w 288"/>
                  <a:gd name="T39" fmla="*/ 78 h 288"/>
                  <a:gd name="T40" fmla="*/ 187 w 288"/>
                  <a:gd name="T41" fmla="*/ 83 h 288"/>
                  <a:gd name="T42" fmla="*/ 192 w 288"/>
                  <a:gd name="T43" fmla="*/ 93 h 288"/>
                  <a:gd name="T44" fmla="*/ 192 w 288"/>
                  <a:gd name="T45" fmla="*/ 93 h 288"/>
                  <a:gd name="T46" fmla="*/ 231 w 288"/>
                  <a:gd name="T47" fmla="*/ 93 h 288"/>
                  <a:gd name="T48" fmla="*/ 237 w 288"/>
                  <a:gd name="T49" fmla="*/ 99 h 288"/>
                  <a:gd name="T50" fmla="*/ 237 w 288"/>
                  <a:gd name="T51" fmla="*/ 20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4" y="288"/>
                      <a:pt x="288" y="265"/>
                      <a:pt x="288" y="236"/>
                    </a:cubicBezTo>
                    <a:cubicBezTo>
                      <a:pt x="288" y="52"/>
                      <a:pt x="288" y="52"/>
                      <a:pt x="288" y="52"/>
                    </a:cubicBezTo>
                    <a:cubicBezTo>
                      <a:pt x="288" y="23"/>
                      <a:pt x="264" y="0"/>
                      <a:pt x="236" y="0"/>
                    </a:cubicBezTo>
                    <a:close/>
                    <a:moveTo>
                      <a:pt x="237" y="205"/>
                    </a:moveTo>
                    <a:cubicBezTo>
                      <a:pt x="237" y="208"/>
                      <a:pt x="234" y="210"/>
                      <a:pt x="231" y="210"/>
                    </a:cubicBezTo>
                    <a:cubicBezTo>
                      <a:pt x="55" y="210"/>
                      <a:pt x="55" y="210"/>
                      <a:pt x="55" y="210"/>
                    </a:cubicBezTo>
                    <a:cubicBezTo>
                      <a:pt x="52" y="210"/>
                      <a:pt x="49" y="208"/>
                      <a:pt x="49" y="205"/>
                    </a:cubicBezTo>
                    <a:cubicBezTo>
                      <a:pt x="49" y="99"/>
                      <a:pt x="49" y="99"/>
                      <a:pt x="49" y="99"/>
                    </a:cubicBezTo>
                    <a:cubicBezTo>
                      <a:pt x="49" y="96"/>
                      <a:pt x="52" y="93"/>
                      <a:pt x="55" y="93"/>
                    </a:cubicBezTo>
                    <a:cubicBezTo>
                      <a:pt x="94" y="93"/>
                      <a:pt x="94" y="93"/>
                      <a:pt x="94" y="93"/>
                    </a:cubicBezTo>
                    <a:cubicBezTo>
                      <a:pt x="94" y="93"/>
                      <a:pt x="94" y="93"/>
                      <a:pt x="94" y="93"/>
                    </a:cubicBezTo>
                    <a:cubicBezTo>
                      <a:pt x="99" y="83"/>
                      <a:pt x="99" y="83"/>
                      <a:pt x="99" y="83"/>
                    </a:cubicBezTo>
                    <a:cubicBezTo>
                      <a:pt x="101" y="80"/>
                      <a:pt x="104" y="78"/>
                      <a:pt x="107" y="78"/>
                    </a:cubicBezTo>
                    <a:cubicBezTo>
                      <a:pt x="179" y="78"/>
                      <a:pt x="179" y="78"/>
                      <a:pt x="179" y="78"/>
                    </a:cubicBezTo>
                    <a:cubicBezTo>
                      <a:pt x="182" y="78"/>
                      <a:pt x="185" y="80"/>
                      <a:pt x="187" y="83"/>
                    </a:cubicBezTo>
                    <a:cubicBezTo>
                      <a:pt x="192" y="93"/>
                      <a:pt x="192" y="93"/>
                      <a:pt x="192" y="93"/>
                    </a:cubicBezTo>
                    <a:cubicBezTo>
                      <a:pt x="192" y="93"/>
                      <a:pt x="192" y="93"/>
                      <a:pt x="192" y="93"/>
                    </a:cubicBezTo>
                    <a:cubicBezTo>
                      <a:pt x="231" y="93"/>
                      <a:pt x="231" y="93"/>
                      <a:pt x="231" y="93"/>
                    </a:cubicBezTo>
                    <a:cubicBezTo>
                      <a:pt x="234" y="93"/>
                      <a:pt x="237" y="96"/>
                      <a:pt x="237" y="99"/>
                    </a:cubicBezTo>
                    <a:lnTo>
                      <a:pt x="237" y="2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28694" name="Freeform 303"/>
            <p:cNvSpPr>
              <a:spLocks noEditPoints="1"/>
            </p:cNvSpPr>
            <p:nvPr/>
          </p:nvSpPr>
          <p:spPr>
            <a:xfrm>
              <a:off x="1829193" y="5534591"/>
              <a:ext cx="203200" cy="203200"/>
            </a:xfrm>
            <a:custGeom>
              <a:avLst/>
              <a:gdLst/>
              <a:ahLst/>
              <a:cxnLst>
                <a:cxn ang="0">
                  <a:pos x="166511" y="0"/>
                </a:cxn>
                <a:cxn ang="0">
                  <a:pos x="36689" y="0"/>
                </a:cxn>
                <a:cxn ang="0">
                  <a:pos x="0" y="36689"/>
                </a:cxn>
                <a:cxn ang="0">
                  <a:pos x="0" y="166511"/>
                </a:cxn>
                <a:cxn ang="0">
                  <a:pos x="36689" y="203200"/>
                </a:cxn>
                <a:cxn ang="0">
                  <a:pos x="166511" y="203200"/>
                </a:cxn>
                <a:cxn ang="0">
                  <a:pos x="203200" y="166511"/>
                </a:cxn>
                <a:cxn ang="0">
                  <a:pos x="203200" y="36689"/>
                </a:cxn>
                <a:cxn ang="0">
                  <a:pos x="166511" y="0"/>
                </a:cxn>
                <a:cxn ang="0">
                  <a:pos x="165100" y="135467"/>
                </a:cxn>
                <a:cxn ang="0">
                  <a:pos x="129822" y="118533"/>
                </a:cxn>
                <a:cxn ang="0">
                  <a:pos x="129822" y="118533"/>
                </a:cxn>
                <a:cxn ang="0">
                  <a:pos x="129822" y="134056"/>
                </a:cxn>
                <a:cxn ang="0">
                  <a:pos x="122767" y="141111"/>
                </a:cxn>
                <a:cxn ang="0">
                  <a:pos x="45861" y="141111"/>
                </a:cxn>
                <a:cxn ang="0">
                  <a:pos x="38806" y="134056"/>
                </a:cxn>
                <a:cxn ang="0">
                  <a:pos x="38806" y="68439"/>
                </a:cxn>
                <a:cxn ang="0">
                  <a:pos x="45861" y="61383"/>
                </a:cxn>
                <a:cxn ang="0">
                  <a:pos x="122767" y="61383"/>
                </a:cxn>
                <a:cxn ang="0">
                  <a:pos x="129822" y="68439"/>
                </a:cxn>
                <a:cxn ang="0">
                  <a:pos x="129822" y="84667"/>
                </a:cxn>
                <a:cxn ang="0">
                  <a:pos x="165100" y="67733"/>
                </a:cxn>
                <a:cxn ang="0">
                  <a:pos x="165100" y="135467"/>
                </a:cxn>
              </a:cxnLst>
              <a:rect l="0" t="0" r="0" b="0"/>
              <a:pathLst>
                <a:path w="288" h="288">
                  <a:moveTo>
                    <a:pt x="236" y="0"/>
                  </a:moveTo>
                  <a:cubicBezTo>
                    <a:pt x="52" y="0"/>
                    <a:pt x="52" y="0"/>
                    <a:pt x="52" y="0"/>
                  </a:cubicBezTo>
                  <a:cubicBezTo>
                    <a:pt x="23" y="0"/>
                    <a:pt x="0" y="23"/>
                    <a:pt x="0" y="52"/>
                  </a:cubicBezTo>
                  <a:cubicBezTo>
                    <a:pt x="0" y="236"/>
                    <a:pt x="0" y="236"/>
                    <a:pt x="0" y="236"/>
                  </a:cubicBezTo>
                  <a:cubicBezTo>
                    <a:pt x="0" y="265"/>
                    <a:pt x="23" y="288"/>
                    <a:pt x="52" y="288"/>
                  </a:cubicBezTo>
                  <a:cubicBezTo>
                    <a:pt x="236" y="288"/>
                    <a:pt x="236" y="288"/>
                    <a:pt x="236" y="288"/>
                  </a:cubicBezTo>
                  <a:cubicBezTo>
                    <a:pt x="265" y="288"/>
                    <a:pt x="288" y="265"/>
                    <a:pt x="288" y="236"/>
                  </a:cubicBezTo>
                  <a:cubicBezTo>
                    <a:pt x="288" y="52"/>
                    <a:pt x="288" y="52"/>
                    <a:pt x="288" y="52"/>
                  </a:cubicBezTo>
                  <a:cubicBezTo>
                    <a:pt x="288" y="23"/>
                    <a:pt x="265" y="0"/>
                    <a:pt x="236" y="0"/>
                  </a:cubicBezTo>
                  <a:close/>
                  <a:moveTo>
                    <a:pt x="234" y="192"/>
                  </a:moveTo>
                  <a:cubicBezTo>
                    <a:pt x="184" y="168"/>
                    <a:pt x="184" y="168"/>
                    <a:pt x="184" y="168"/>
                  </a:cubicBezTo>
                  <a:cubicBezTo>
                    <a:pt x="184" y="168"/>
                    <a:pt x="184" y="168"/>
                    <a:pt x="184" y="168"/>
                  </a:cubicBezTo>
                  <a:cubicBezTo>
                    <a:pt x="184" y="190"/>
                    <a:pt x="184" y="190"/>
                    <a:pt x="184" y="190"/>
                  </a:cubicBezTo>
                  <a:cubicBezTo>
                    <a:pt x="184" y="195"/>
                    <a:pt x="179" y="200"/>
                    <a:pt x="174" y="200"/>
                  </a:cubicBezTo>
                  <a:cubicBezTo>
                    <a:pt x="65" y="200"/>
                    <a:pt x="65" y="200"/>
                    <a:pt x="65" y="200"/>
                  </a:cubicBezTo>
                  <a:cubicBezTo>
                    <a:pt x="59" y="200"/>
                    <a:pt x="55" y="195"/>
                    <a:pt x="55" y="190"/>
                  </a:cubicBezTo>
                  <a:cubicBezTo>
                    <a:pt x="55" y="97"/>
                    <a:pt x="55" y="97"/>
                    <a:pt x="55" y="97"/>
                  </a:cubicBezTo>
                  <a:cubicBezTo>
                    <a:pt x="55" y="92"/>
                    <a:pt x="59" y="87"/>
                    <a:pt x="65" y="87"/>
                  </a:cubicBezTo>
                  <a:cubicBezTo>
                    <a:pt x="174" y="87"/>
                    <a:pt x="174" y="87"/>
                    <a:pt x="174" y="87"/>
                  </a:cubicBezTo>
                  <a:cubicBezTo>
                    <a:pt x="179" y="87"/>
                    <a:pt x="184" y="92"/>
                    <a:pt x="184" y="97"/>
                  </a:cubicBezTo>
                  <a:cubicBezTo>
                    <a:pt x="184" y="120"/>
                    <a:pt x="184" y="120"/>
                    <a:pt x="184" y="120"/>
                  </a:cubicBezTo>
                  <a:cubicBezTo>
                    <a:pt x="234" y="96"/>
                    <a:pt x="234" y="96"/>
                    <a:pt x="234" y="96"/>
                  </a:cubicBezTo>
                  <a:lnTo>
                    <a:pt x="234" y="192"/>
                  </a:lnTo>
                  <a:close/>
                </a:path>
              </a:pathLst>
            </a:custGeom>
            <a:solidFill>
              <a:srgbClr val="55626F">
                <a:alpha val="100000"/>
              </a:srgbClr>
            </a:solidFill>
            <a:ln w="9525">
              <a:noFill/>
            </a:ln>
          </p:spPr>
          <p:txBody>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9"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grpSp>
        <p:nvGrpSpPr>
          <p:cNvPr id="29700" name="组合 5"/>
          <p:cNvGrpSpPr/>
          <p:nvPr/>
        </p:nvGrpSpPr>
        <p:grpSpPr>
          <a:xfrm>
            <a:off x="4175125" y="1760538"/>
            <a:ext cx="3797300" cy="3651250"/>
            <a:chOff x="4288970" y="1544410"/>
            <a:chExt cx="3797756" cy="3651066"/>
          </a:xfrm>
        </p:grpSpPr>
        <p:cxnSp>
          <p:nvCxnSpPr>
            <p:cNvPr id="7" name="直接连接符 6"/>
            <p:cNvCxnSpPr/>
            <p:nvPr/>
          </p:nvCxnSpPr>
          <p:spPr>
            <a:xfrm flipH="1">
              <a:off x="6529194" y="3758119"/>
              <a:ext cx="592808" cy="55215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200000" flipH="1">
              <a:off x="5161137" y="3806412"/>
              <a:ext cx="592808" cy="55215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9712" name="组合 8"/>
            <p:cNvGrpSpPr/>
            <p:nvPr/>
          </p:nvGrpSpPr>
          <p:grpSpPr>
            <a:xfrm>
              <a:off x="4288970" y="1544410"/>
              <a:ext cx="3797756" cy="3651066"/>
              <a:chOff x="4288970" y="1544410"/>
              <a:chExt cx="3797756" cy="3651066"/>
            </a:xfrm>
          </p:grpSpPr>
          <p:sp>
            <p:nvSpPr>
              <p:cNvPr id="12" name="椭圆 11"/>
              <p:cNvSpPr/>
              <p:nvPr/>
            </p:nvSpPr>
            <p:spPr>
              <a:xfrm>
                <a:off x="5509837" y="1544410"/>
                <a:ext cx="1204686" cy="1204686"/>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13" name="椭圆 12"/>
              <p:cNvSpPr/>
              <p:nvPr/>
            </p:nvSpPr>
            <p:spPr>
              <a:xfrm>
                <a:off x="4288970" y="2786104"/>
                <a:ext cx="1204686" cy="1204686"/>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14" name="椭圆 13"/>
              <p:cNvSpPr/>
              <p:nvPr/>
            </p:nvSpPr>
            <p:spPr>
              <a:xfrm>
                <a:off x="5501747" y="3990790"/>
                <a:ext cx="1204686" cy="1204686"/>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15" name="椭圆 14"/>
              <p:cNvSpPr/>
              <p:nvPr/>
            </p:nvSpPr>
            <p:spPr>
              <a:xfrm>
                <a:off x="6882040" y="2717557"/>
                <a:ext cx="1204686" cy="1204686"/>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29719" name="Freeform 92"/>
              <p:cNvSpPr>
                <a:spLocks noEditPoints="1"/>
              </p:cNvSpPr>
              <p:nvPr/>
            </p:nvSpPr>
            <p:spPr>
              <a:xfrm>
                <a:off x="4618744" y="3154760"/>
                <a:ext cx="545137" cy="548480"/>
              </a:xfrm>
              <a:custGeom>
                <a:avLst/>
                <a:gdLst/>
                <a:ahLst/>
                <a:cxnLst>
                  <a:cxn ang="0">
                    <a:pos x="272569" y="0"/>
                  </a:cxn>
                  <a:cxn ang="0">
                    <a:pos x="0" y="274240"/>
                  </a:cxn>
                  <a:cxn ang="0">
                    <a:pos x="272569" y="548480"/>
                  </a:cxn>
                  <a:cxn ang="0">
                    <a:pos x="545137" y="274240"/>
                  </a:cxn>
                  <a:cxn ang="0">
                    <a:pos x="272569" y="0"/>
                  </a:cxn>
                  <a:cxn ang="0">
                    <a:pos x="350175" y="430404"/>
                  </a:cxn>
                  <a:cxn ang="0">
                    <a:pos x="196855" y="430404"/>
                  </a:cxn>
                  <a:cxn ang="0">
                    <a:pos x="234712" y="264718"/>
                  </a:cxn>
                  <a:cxn ang="0">
                    <a:pos x="196855" y="198062"/>
                  </a:cxn>
                  <a:cxn ang="0">
                    <a:pos x="274461" y="119980"/>
                  </a:cxn>
                  <a:cxn ang="0">
                    <a:pos x="350175" y="198062"/>
                  </a:cxn>
                  <a:cxn ang="0">
                    <a:pos x="312318" y="264718"/>
                  </a:cxn>
                  <a:cxn ang="0">
                    <a:pos x="350175" y="430404"/>
                  </a:cxn>
                </a:cxnLst>
                <a:rect l="0" t="0" r="0" b="0"/>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chemeClr val="bg1">
                  <a:alpha val="100000"/>
                </a:schemeClr>
              </a:solidFill>
              <a:ln w="9525">
                <a:noFill/>
              </a:ln>
            </p:spPr>
            <p:txBody>
              <a:bodyPr/>
              <a:lstStyle/>
              <a:p>
                <a:endParaRPr lang="zh-CN" altLang="en-US"/>
              </a:p>
            </p:txBody>
          </p:sp>
          <p:sp>
            <p:nvSpPr>
              <p:cNvPr id="29720" name="Freeform 112"/>
              <p:cNvSpPr>
                <a:spLocks noEditPoints="1"/>
              </p:cNvSpPr>
              <p:nvPr/>
            </p:nvSpPr>
            <p:spPr>
              <a:xfrm>
                <a:off x="5823431" y="1872513"/>
                <a:ext cx="545137" cy="548480"/>
              </a:xfrm>
              <a:custGeom>
                <a:avLst/>
                <a:gdLst/>
                <a:ahLst/>
                <a:cxnLst>
                  <a:cxn ang="0">
                    <a:pos x="338818" y="228533"/>
                  </a:cxn>
                  <a:cxn ang="0">
                    <a:pos x="346389" y="175209"/>
                  </a:cxn>
                  <a:cxn ang="0">
                    <a:pos x="174141" y="0"/>
                  </a:cxn>
                  <a:cxn ang="0">
                    <a:pos x="0" y="175209"/>
                  </a:cxn>
                  <a:cxn ang="0">
                    <a:pos x="174141" y="348513"/>
                  </a:cxn>
                  <a:cxn ang="0">
                    <a:pos x="229033" y="338991"/>
                  </a:cxn>
                  <a:cxn ang="0">
                    <a:pos x="268783" y="378984"/>
                  </a:cxn>
                  <a:cxn ang="0">
                    <a:pos x="352068" y="378984"/>
                  </a:cxn>
                  <a:cxn ang="0">
                    <a:pos x="352068" y="464684"/>
                  </a:cxn>
                  <a:cxn ang="0">
                    <a:pos x="352068" y="464684"/>
                  </a:cxn>
                  <a:cxn ang="0">
                    <a:pos x="435352" y="464684"/>
                  </a:cxn>
                  <a:cxn ang="0">
                    <a:pos x="435352" y="548480"/>
                  </a:cxn>
                  <a:cxn ang="0">
                    <a:pos x="435352" y="548480"/>
                  </a:cxn>
                  <a:cxn ang="0">
                    <a:pos x="545137" y="548480"/>
                  </a:cxn>
                  <a:cxn ang="0">
                    <a:pos x="545137" y="548480"/>
                  </a:cxn>
                  <a:cxn ang="0">
                    <a:pos x="545137" y="548480"/>
                  </a:cxn>
                  <a:cxn ang="0">
                    <a:pos x="545137" y="438022"/>
                  </a:cxn>
                  <a:cxn ang="0">
                    <a:pos x="338818" y="228533"/>
                  </a:cxn>
                  <a:cxn ang="0">
                    <a:pos x="138177" y="196158"/>
                  </a:cxn>
                  <a:cxn ang="0">
                    <a:pos x="79499" y="137120"/>
                  </a:cxn>
                  <a:cxn ang="0">
                    <a:pos x="138177" y="78082"/>
                  </a:cxn>
                  <a:cxn ang="0">
                    <a:pos x="196855" y="137120"/>
                  </a:cxn>
                  <a:cxn ang="0">
                    <a:pos x="138177" y="196158"/>
                  </a:cxn>
                </a:cxnLst>
                <a:rect l="0" t="0" r="0" b="0"/>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alpha val="100000"/>
                </a:schemeClr>
              </a:solidFill>
              <a:ln w="9525">
                <a:noFill/>
              </a:ln>
            </p:spPr>
            <p:txBody>
              <a:bodyPr/>
              <a:lstStyle/>
              <a:p>
                <a:endParaRPr lang="zh-CN" altLang="en-US"/>
              </a:p>
            </p:txBody>
          </p:sp>
          <p:sp>
            <p:nvSpPr>
              <p:cNvPr id="29721" name="Freeform 207"/>
              <p:cNvSpPr>
                <a:spLocks noEditPoints="1"/>
              </p:cNvSpPr>
              <p:nvPr/>
            </p:nvSpPr>
            <p:spPr>
              <a:xfrm>
                <a:off x="7230209" y="3045659"/>
                <a:ext cx="508348" cy="548481"/>
              </a:xfrm>
              <a:custGeom>
                <a:avLst/>
                <a:gdLst/>
                <a:ahLst/>
                <a:cxnLst>
                  <a:cxn ang="0">
                    <a:pos x="508348" y="133311"/>
                  </a:cxn>
                  <a:cxn ang="0">
                    <a:pos x="274165" y="0"/>
                  </a:cxn>
                  <a:cxn ang="0">
                    <a:pos x="0" y="274241"/>
                  </a:cxn>
                  <a:cxn ang="0">
                    <a:pos x="274165" y="548481"/>
                  </a:cxn>
                  <a:cxn ang="0">
                    <a:pos x="506444" y="417074"/>
                  </a:cxn>
                  <a:cxn ang="0">
                    <a:pos x="270357" y="276145"/>
                  </a:cxn>
                  <a:cxn ang="0">
                    <a:pos x="508348" y="133311"/>
                  </a:cxn>
                  <a:cxn ang="0">
                    <a:pos x="321763" y="74273"/>
                  </a:cxn>
                  <a:cxn ang="0">
                    <a:pos x="365554" y="118076"/>
                  </a:cxn>
                  <a:cxn ang="0">
                    <a:pos x="321763" y="161878"/>
                  </a:cxn>
                  <a:cxn ang="0">
                    <a:pos x="277973" y="118076"/>
                  </a:cxn>
                  <a:cxn ang="0">
                    <a:pos x="321763" y="74273"/>
                  </a:cxn>
                </a:cxnLst>
                <a:rect l="0" t="0" r="0" b="0"/>
                <a:pathLst>
                  <a:path w="267" h="288">
                    <a:moveTo>
                      <a:pt x="267" y="70"/>
                    </a:moveTo>
                    <a:cubicBezTo>
                      <a:pt x="242" y="28"/>
                      <a:pt x="196" y="0"/>
                      <a:pt x="144" y="0"/>
                    </a:cubicBezTo>
                    <a:cubicBezTo>
                      <a:pt x="64" y="0"/>
                      <a:pt x="0" y="64"/>
                      <a:pt x="0" y="144"/>
                    </a:cubicBezTo>
                    <a:cubicBezTo>
                      <a:pt x="0" y="224"/>
                      <a:pt x="64" y="288"/>
                      <a:pt x="144" y="288"/>
                    </a:cubicBezTo>
                    <a:cubicBezTo>
                      <a:pt x="195" y="288"/>
                      <a:pt x="241" y="261"/>
                      <a:pt x="266" y="219"/>
                    </a:cubicBezTo>
                    <a:cubicBezTo>
                      <a:pt x="142" y="145"/>
                      <a:pt x="142" y="145"/>
                      <a:pt x="142" y="145"/>
                    </a:cubicBezTo>
                    <a:lnTo>
                      <a:pt x="267" y="70"/>
                    </a:lnTo>
                    <a:close/>
                    <a:moveTo>
                      <a:pt x="169" y="39"/>
                    </a:moveTo>
                    <a:cubicBezTo>
                      <a:pt x="182" y="39"/>
                      <a:pt x="192" y="49"/>
                      <a:pt x="192" y="62"/>
                    </a:cubicBezTo>
                    <a:cubicBezTo>
                      <a:pt x="192" y="74"/>
                      <a:pt x="182" y="85"/>
                      <a:pt x="169" y="85"/>
                    </a:cubicBezTo>
                    <a:cubicBezTo>
                      <a:pt x="156" y="85"/>
                      <a:pt x="146" y="74"/>
                      <a:pt x="146" y="62"/>
                    </a:cubicBezTo>
                    <a:cubicBezTo>
                      <a:pt x="146" y="49"/>
                      <a:pt x="156" y="39"/>
                      <a:pt x="169" y="39"/>
                    </a:cubicBezTo>
                    <a:close/>
                  </a:path>
                </a:pathLst>
              </a:custGeom>
              <a:solidFill>
                <a:schemeClr val="bg1">
                  <a:alpha val="100000"/>
                </a:schemeClr>
              </a:solidFill>
              <a:ln w="9525">
                <a:noFill/>
              </a:ln>
            </p:spPr>
            <p:txBody>
              <a:bodyPr/>
              <a:lstStyle/>
              <a:p>
                <a:endParaRPr lang="zh-CN" altLang="en-US"/>
              </a:p>
            </p:txBody>
          </p:sp>
          <p:sp>
            <p:nvSpPr>
              <p:cNvPr id="29722" name="Freeform 213"/>
              <p:cNvSpPr/>
              <p:nvPr/>
            </p:nvSpPr>
            <p:spPr>
              <a:xfrm>
                <a:off x="5839611" y="4352229"/>
                <a:ext cx="545137" cy="545137"/>
              </a:xfrm>
              <a:custGeom>
                <a:avLst/>
                <a:gdLst/>
                <a:ahLst/>
                <a:cxnLst>
                  <a:cxn ang="0">
                    <a:pos x="181712" y="0"/>
                  </a:cxn>
                  <a:cxn ang="0">
                    <a:pos x="272569" y="75713"/>
                  </a:cxn>
                  <a:cxn ang="0">
                    <a:pos x="363425" y="0"/>
                  </a:cxn>
                  <a:cxn ang="0">
                    <a:pos x="545137" y="68142"/>
                  </a:cxn>
                  <a:cxn ang="0">
                    <a:pos x="545137" y="204426"/>
                  </a:cxn>
                  <a:cxn ang="0">
                    <a:pos x="423995" y="170355"/>
                  </a:cxn>
                  <a:cxn ang="0">
                    <a:pos x="423995" y="545137"/>
                  </a:cxn>
                  <a:cxn ang="0">
                    <a:pos x="121142" y="545137"/>
                  </a:cxn>
                  <a:cxn ang="0">
                    <a:pos x="121142" y="170355"/>
                  </a:cxn>
                  <a:cxn ang="0">
                    <a:pos x="0" y="204426"/>
                  </a:cxn>
                  <a:cxn ang="0">
                    <a:pos x="0" y="68142"/>
                  </a:cxn>
                  <a:cxn ang="0">
                    <a:pos x="181712" y="0"/>
                  </a:cxn>
                </a:cxnLst>
                <a:rect l="0" t="0" r="0" b="0"/>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bg1">
                  <a:alpha val="100000"/>
                </a:schemeClr>
              </a:solidFill>
              <a:ln w="9525">
                <a:noFill/>
              </a:ln>
            </p:spPr>
            <p:txBody>
              <a:bodyPr/>
              <a:lstStyle/>
              <a:p>
                <a:endParaRPr lang="zh-CN" altLang="en-US"/>
              </a:p>
            </p:txBody>
          </p:sp>
        </p:grpSp>
        <p:cxnSp>
          <p:nvCxnSpPr>
            <p:cNvPr id="10" name="直接连接符 9"/>
            <p:cNvCxnSpPr>
              <a:stCxn id="12" idx="3"/>
              <a:endCxn id="13" idx="7"/>
            </p:cNvCxnSpPr>
            <p:nvPr/>
          </p:nvCxnSpPr>
          <p:spPr>
            <a:xfrm flipH="1">
              <a:off x="5317234" y="2572674"/>
              <a:ext cx="369025" cy="38985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200000" flipH="1">
              <a:off x="6466963" y="2498074"/>
              <a:ext cx="592808" cy="552154"/>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0" name="Freeform 355"/>
          <p:cNvSpPr>
            <a:spLocks noEditPoints="1"/>
          </p:cNvSpPr>
          <p:nvPr/>
        </p:nvSpPr>
        <p:spPr bwMode="auto">
          <a:xfrm>
            <a:off x="5792788" y="3473450"/>
            <a:ext cx="493713" cy="342900"/>
          </a:xfrm>
          <a:custGeom>
            <a:avLst/>
            <a:gdLst>
              <a:gd name="T0" fmla="*/ 191 w 212"/>
              <a:gd name="T1" fmla="*/ 58 h 194"/>
              <a:gd name="T2" fmla="*/ 156 w 212"/>
              <a:gd name="T3" fmla="*/ 48 h 194"/>
              <a:gd name="T4" fmla="*/ 152 w 212"/>
              <a:gd name="T5" fmla="*/ 48 h 194"/>
              <a:gd name="T6" fmla="*/ 152 w 212"/>
              <a:gd name="T7" fmla="*/ 27 h 194"/>
              <a:gd name="T8" fmla="*/ 0 w 212"/>
              <a:gd name="T9" fmla="*/ 27 h 194"/>
              <a:gd name="T10" fmla="*/ 0 w 212"/>
              <a:gd name="T11" fmla="*/ 127 h 194"/>
              <a:gd name="T12" fmla="*/ 67 w 212"/>
              <a:gd name="T13" fmla="*/ 194 h 194"/>
              <a:gd name="T14" fmla="*/ 85 w 212"/>
              <a:gd name="T15" fmla="*/ 194 h 194"/>
              <a:gd name="T16" fmla="*/ 142 w 212"/>
              <a:gd name="T17" fmla="*/ 161 h 194"/>
              <a:gd name="T18" fmla="*/ 153 w 212"/>
              <a:gd name="T19" fmla="*/ 161 h 194"/>
              <a:gd name="T20" fmla="*/ 189 w 212"/>
              <a:gd name="T21" fmla="*/ 152 h 194"/>
              <a:gd name="T22" fmla="*/ 212 w 212"/>
              <a:gd name="T23" fmla="*/ 104 h 194"/>
              <a:gd name="T24" fmla="*/ 191 w 212"/>
              <a:gd name="T25" fmla="*/ 58 h 194"/>
              <a:gd name="T26" fmla="*/ 176 w 212"/>
              <a:gd name="T27" fmla="*/ 132 h 194"/>
              <a:gd name="T28" fmla="*/ 153 w 212"/>
              <a:gd name="T29" fmla="*/ 138 h 194"/>
              <a:gd name="T30" fmla="*/ 151 w 212"/>
              <a:gd name="T31" fmla="*/ 138 h 194"/>
              <a:gd name="T32" fmla="*/ 152 w 212"/>
              <a:gd name="T33" fmla="*/ 127 h 194"/>
              <a:gd name="T34" fmla="*/ 152 w 212"/>
              <a:gd name="T35" fmla="*/ 72 h 194"/>
              <a:gd name="T36" fmla="*/ 156 w 212"/>
              <a:gd name="T37" fmla="*/ 72 h 194"/>
              <a:gd name="T38" fmla="*/ 177 w 212"/>
              <a:gd name="T39" fmla="*/ 77 h 194"/>
              <a:gd name="T40" fmla="*/ 188 w 212"/>
              <a:gd name="T41" fmla="*/ 104 h 194"/>
              <a:gd name="T42" fmla="*/ 176 w 212"/>
              <a:gd name="T43" fmla="*/ 13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194">
                <a:moveTo>
                  <a:pt x="191" y="58"/>
                </a:moveTo>
                <a:cubicBezTo>
                  <a:pt x="179" y="49"/>
                  <a:pt x="165" y="48"/>
                  <a:pt x="156" y="48"/>
                </a:cubicBezTo>
                <a:cubicBezTo>
                  <a:pt x="154" y="48"/>
                  <a:pt x="153" y="48"/>
                  <a:pt x="152" y="48"/>
                </a:cubicBezTo>
                <a:cubicBezTo>
                  <a:pt x="152" y="27"/>
                  <a:pt x="152" y="27"/>
                  <a:pt x="152" y="27"/>
                </a:cubicBezTo>
                <a:cubicBezTo>
                  <a:pt x="152" y="0"/>
                  <a:pt x="0" y="0"/>
                  <a:pt x="0" y="27"/>
                </a:cubicBezTo>
                <a:cubicBezTo>
                  <a:pt x="0" y="127"/>
                  <a:pt x="0" y="127"/>
                  <a:pt x="0" y="127"/>
                </a:cubicBezTo>
                <a:cubicBezTo>
                  <a:pt x="0" y="164"/>
                  <a:pt x="30" y="194"/>
                  <a:pt x="67" y="194"/>
                </a:cubicBezTo>
                <a:cubicBezTo>
                  <a:pt x="85" y="194"/>
                  <a:pt x="85" y="194"/>
                  <a:pt x="85" y="194"/>
                </a:cubicBezTo>
                <a:cubicBezTo>
                  <a:pt x="109" y="194"/>
                  <a:pt x="131" y="181"/>
                  <a:pt x="142" y="161"/>
                </a:cubicBezTo>
                <a:cubicBezTo>
                  <a:pt x="144" y="161"/>
                  <a:pt x="148" y="161"/>
                  <a:pt x="153" y="161"/>
                </a:cubicBezTo>
                <a:cubicBezTo>
                  <a:pt x="162" y="161"/>
                  <a:pt x="176" y="160"/>
                  <a:pt x="189" y="152"/>
                </a:cubicBezTo>
                <a:cubicBezTo>
                  <a:pt x="202" y="143"/>
                  <a:pt x="212" y="127"/>
                  <a:pt x="212" y="104"/>
                </a:cubicBezTo>
                <a:cubicBezTo>
                  <a:pt x="212" y="82"/>
                  <a:pt x="203" y="66"/>
                  <a:pt x="191" y="58"/>
                </a:cubicBezTo>
                <a:close/>
                <a:moveTo>
                  <a:pt x="176" y="132"/>
                </a:moveTo>
                <a:cubicBezTo>
                  <a:pt x="169" y="136"/>
                  <a:pt x="160" y="138"/>
                  <a:pt x="153" y="138"/>
                </a:cubicBezTo>
                <a:cubicBezTo>
                  <a:pt x="152" y="138"/>
                  <a:pt x="151" y="138"/>
                  <a:pt x="151" y="138"/>
                </a:cubicBezTo>
                <a:cubicBezTo>
                  <a:pt x="151" y="134"/>
                  <a:pt x="152" y="131"/>
                  <a:pt x="152" y="127"/>
                </a:cubicBezTo>
                <a:cubicBezTo>
                  <a:pt x="152" y="72"/>
                  <a:pt x="152" y="72"/>
                  <a:pt x="152" y="72"/>
                </a:cubicBezTo>
                <a:cubicBezTo>
                  <a:pt x="153" y="72"/>
                  <a:pt x="154" y="72"/>
                  <a:pt x="156" y="72"/>
                </a:cubicBezTo>
                <a:cubicBezTo>
                  <a:pt x="163" y="72"/>
                  <a:pt x="171" y="73"/>
                  <a:pt x="177" y="77"/>
                </a:cubicBezTo>
                <a:cubicBezTo>
                  <a:pt x="183" y="82"/>
                  <a:pt x="187" y="87"/>
                  <a:pt x="188" y="104"/>
                </a:cubicBezTo>
                <a:cubicBezTo>
                  <a:pt x="187" y="121"/>
                  <a:pt x="182" y="127"/>
                  <a:pt x="176" y="132"/>
                </a:cubicBezTo>
                <a:close/>
              </a:path>
            </a:pathLst>
          </a:custGeom>
          <a:solidFill>
            <a:schemeClr val="bg2">
              <a:lumMod val="5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微软雅黑" panose="020B0503020204020204" pitchFamily="34" charset="-122"/>
              <a:cs typeface="+mn-cs"/>
            </a:endParaRPr>
          </a:p>
        </p:txBody>
      </p:sp>
      <p:sp>
        <p:nvSpPr>
          <p:cNvPr id="29702" name="文本框 20"/>
          <p:cNvSpPr txBox="1"/>
          <p:nvPr/>
        </p:nvSpPr>
        <p:spPr>
          <a:xfrm>
            <a:off x="6727825" y="1382713"/>
            <a:ext cx="857250" cy="400050"/>
          </a:xfrm>
          <a:prstGeom prst="rect">
            <a:avLst/>
          </a:prstGeom>
          <a:noFill/>
          <a:ln w="9525">
            <a:noFill/>
          </a:ln>
        </p:spPr>
        <p:txBody>
          <a:bodyPr>
            <a:spAutoFit/>
          </a:bodyPr>
          <a:lstStyle/>
          <a:p>
            <a:pPr lvl="0" eaLnBrk="1" hangingPunct="1"/>
            <a:r>
              <a:rPr lang="en-US" altLang="zh-CN" sz="2000" b="1" dirty="0">
                <a:solidFill>
                  <a:srgbClr val="262626"/>
                </a:solidFill>
                <a:latin typeface="微软雅黑" panose="020B0503020204020204" pitchFamily="34" charset="-122"/>
                <a:ea typeface="微软雅黑" panose="020B0503020204020204" pitchFamily="34" charset="-122"/>
              </a:rPr>
              <a:t>ONE</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29703" name="文本框 21"/>
          <p:cNvSpPr txBox="1"/>
          <p:nvPr/>
        </p:nvSpPr>
        <p:spPr>
          <a:xfrm>
            <a:off x="8142288" y="3165475"/>
            <a:ext cx="855662" cy="400050"/>
          </a:xfrm>
          <a:prstGeom prst="rect">
            <a:avLst/>
          </a:prstGeom>
          <a:noFill/>
          <a:ln w="9525">
            <a:noFill/>
          </a:ln>
        </p:spPr>
        <p:txBody>
          <a:bodyPr>
            <a:spAutoFit/>
          </a:bodyPr>
          <a:lstStyle/>
          <a:p>
            <a:pPr lvl="0" eaLnBrk="1" hangingPunct="1"/>
            <a:r>
              <a:rPr lang="en-US" altLang="zh-CN" sz="2000" b="1" dirty="0">
                <a:solidFill>
                  <a:srgbClr val="262626"/>
                </a:solidFill>
                <a:latin typeface="微软雅黑" panose="020B0503020204020204" pitchFamily="34" charset="-122"/>
                <a:ea typeface="微软雅黑" panose="020B0503020204020204" pitchFamily="34" charset="-122"/>
              </a:rPr>
              <a:t>TWO</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29704" name="文本框 22"/>
          <p:cNvSpPr txBox="1"/>
          <p:nvPr/>
        </p:nvSpPr>
        <p:spPr>
          <a:xfrm>
            <a:off x="4175125" y="4860925"/>
            <a:ext cx="1106488" cy="400050"/>
          </a:xfrm>
          <a:prstGeom prst="rect">
            <a:avLst/>
          </a:prstGeom>
          <a:noFill/>
          <a:ln w="9525">
            <a:noFill/>
          </a:ln>
        </p:spPr>
        <p:txBody>
          <a:bodyPr>
            <a:spAutoFit/>
          </a:bodyPr>
          <a:lstStyle/>
          <a:p>
            <a:pPr lvl="0" eaLnBrk="1" hangingPunct="1"/>
            <a:r>
              <a:rPr lang="en-US" altLang="zh-CN" sz="2000" b="1" dirty="0">
                <a:solidFill>
                  <a:srgbClr val="262626"/>
                </a:solidFill>
                <a:latin typeface="微软雅黑" panose="020B0503020204020204" pitchFamily="34" charset="-122"/>
                <a:ea typeface="微软雅黑" panose="020B0503020204020204" pitchFamily="34" charset="-122"/>
              </a:rPr>
              <a:t>THREE</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29705" name="文本框 23"/>
          <p:cNvSpPr txBox="1"/>
          <p:nvPr/>
        </p:nvSpPr>
        <p:spPr>
          <a:xfrm>
            <a:off x="3084513" y="2908300"/>
            <a:ext cx="974725" cy="400050"/>
          </a:xfrm>
          <a:prstGeom prst="rect">
            <a:avLst/>
          </a:prstGeom>
          <a:noFill/>
          <a:ln w="9525">
            <a:noFill/>
          </a:ln>
        </p:spPr>
        <p:txBody>
          <a:bodyPr>
            <a:spAutoFit/>
          </a:bodyPr>
          <a:lstStyle/>
          <a:p>
            <a:pPr lvl="0" eaLnBrk="1" hangingPunct="1"/>
            <a:r>
              <a:rPr lang="en-US" altLang="zh-CN" sz="2000" b="1" dirty="0">
                <a:solidFill>
                  <a:srgbClr val="262626"/>
                </a:solidFill>
                <a:latin typeface="微软雅黑" panose="020B0503020204020204" pitchFamily="34" charset="-122"/>
                <a:ea typeface="微软雅黑" panose="020B0503020204020204" pitchFamily="34" charset="-122"/>
              </a:rPr>
              <a:t>FOUR</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25" name="矩形 24"/>
          <p:cNvSpPr/>
          <p:nvPr/>
        </p:nvSpPr>
        <p:spPr>
          <a:xfrm>
            <a:off x="1198563" y="3314700"/>
            <a:ext cx="2901950" cy="739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r>
              <a:rPr kumimoji="0" lang="zh-CN" altLang="zh-CN" sz="1400" b="0"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endParaRPr kumimoji="0" lang="zh-CN" altLang="en-US" sz="14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6727825" y="1768475"/>
            <a:ext cx="290195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r>
              <a:rPr kumimoji="0" lang="zh-CN" altLang="zh-CN" sz="1400" b="0"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endParaRPr kumimoji="0" lang="zh-CN" altLang="en-US" sz="14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8162925" y="3565525"/>
            <a:ext cx="290195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r>
              <a:rPr kumimoji="0" lang="zh-CN" altLang="zh-CN" sz="1400" b="0"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endParaRPr kumimoji="0" lang="zh-CN" altLang="en-US" sz="14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p:nvPr/>
        </p:nvSpPr>
        <p:spPr>
          <a:xfrm>
            <a:off x="2379663" y="5243513"/>
            <a:ext cx="2901950" cy="7381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r>
              <a:rPr kumimoji="0" lang="zh-CN" altLang="zh-CN" sz="1400" b="0"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endParaRPr kumimoji="0" lang="zh-CN" altLang="en-US" sz="14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723"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pic>
        <p:nvPicPr>
          <p:cNvPr id="30724" name="图片 5"/>
          <p:cNvPicPr>
            <a:picLocks noChangeAspect="1"/>
          </p:cNvPicPr>
          <p:nvPr/>
        </p:nvPicPr>
        <p:blipFill>
          <a:blip r:embed="rId3"/>
          <a:stretch>
            <a:fillRect/>
          </a:stretch>
        </p:blipFill>
        <p:spPr>
          <a:xfrm>
            <a:off x="1743075" y="1560513"/>
            <a:ext cx="4524375" cy="3711575"/>
          </a:xfrm>
          <a:prstGeom prst="rect">
            <a:avLst/>
          </a:prstGeom>
          <a:noFill/>
          <a:ln w="9525">
            <a:noFill/>
          </a:ln>
        </p:spPr>
      </p:pic>
      <p:sp>
        <p:nvSpPr>
          <p:cNvPr id="7" name="矩形 6"/>
          <p:cNvSpPr/>
          <p:nvPr/>
        </p:nvSpPr>
        <p:spPr>
          <a:xfrm>
            <a:off x="6357938" y="3454400"/>
            <a:ext cx="2001838" cy="1817688"/>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6357938" y="1560513"/>
            <a:ext cx="2001838" cy="1817688"/>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矩形 8"/>
          <p:cNvSpPr/>
          <p:nvPr/>
        </p:nvSpPr>
        <p:spPr>
          <a:xfrm>
            <a:off x="8450263" y="3454400"/>
            <a:ext cx="2001838" cy="1817688"/>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矩形 9"/>
          <p:cNvSpPr/>
          <p:nvPr/>
        </p:nvSpPr>
        <p:spPr>
          <a:xfrm>
            <a:off x="8450263" y="1560513"/>
            <a:ext cx="2001838" cy="1817688"/>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1" name="组合 10"/>
          <p:cNvGrpSpPr/>
          <p:nvPr/>
        </p:nvGrpSpPr>
        <p:grpSpPr>
          <a:xfrm>
            <a:off x="8830411" y="1857202"/>
            <a:ext cx="1241492" cy="1225157"/>
            <a:chOff x="9786938" y="3573463"/>
            <a:chExt cx="482600" cy="476250"/>
          </a:xfrm>
          <a:solidFill>
            <a:schemeClr val="bg1"/>
          </a:solidFill>
        </p:grpSpPr>
        <p:sp>
          <p:nvSpPr>
            <p:cNvPr id="12" name="Freeform 107"/>
            <p:cNvSpPr>
              <a:spLocks noEditPoints="1"/>
            </p:cNvSpPr>
            <p:nvPr/>
          </p:nvSpPr>
          <p:spPr bwMode="auto">
            <a:xfrm>
              <a:off x="9786938" y="3573463"/>
              <a:ext cx="325437" cy="319087"/>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13" name="Freeform 108"/>
            <p:cNvSpPr>
              <a:spLocks noEditPoints="1"/>
            </p:cNvSpPr>
            <p:nvPr/>
          </p:nvSpPr>
          <p:spPr bwMode="auto">
            <a:xfrm>
              <a:off x="10028238" y="3813175"/>
              <a:ext cx="241300" cy="236538"/>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
        <p:nvSpPr>
          <p:cNvPr id="14" name="Freeform 11"/>
          <p:cNvSpPr>
            <a:spLocks noEditPoints="1"/>
          </p:cNvSpPr>
          <p:nvPr/>
        </p:nvSpPr>
        <p:spPr bwMode="auto">
          <a:xfrm>
            <a:off x="6842125" y="4011613"/>
            <a:ext cx="1054100" cy="788988"/>
          </a:xfrm>
          <a:custGeom>
            <a:avLst/>
            <a:gdLst>
              <a:gd name="T0" fmla="*/ 180 w 192"/>
              <a:gd name="T1" fmla="*/ 0 h 144"/>
              <a:gd name="T2" fmla="*/ 12 w 192"/>
              <a:gd name="T3" fmla="*/ 0 h 144"/>
              <a:gd name="T4" fmla="*/ 0 w 192"/>
              <a:gd name="T5" fmla="*/ 12 h 144"/>
              <a:gd name="T6" fmla="*/ 0 w 192"/>
              <a:gd name="T7" fmla="*/ 116 h 144"/>
              <a:gd name="T8" fmla="*/ 13 w 192"/>
              <a:gd name="T9" fmla="*/ 128 h 144"/>
              <a:gd name="T10" fmla="*/ 78 w 192"/>
              <a:gd name="T11" fmla="*/ 128 h 144"/>
              <a:gd name="T12" fmla="*/ 73 w 192"/>
              <a:gd name="T13" fmla="*/ 138 h 144"/>
              <a:gd name="T14" fmla="*/ 74 w 192"/>
              <a:gd name="T15" fmla="*/ 143 h 144"/>
              <a:gd name="T16" fmla="*/ 76 w 192"/>
              <a:gd name="T17" fmla="*/ 144 h 144"/>
              <a:gd name="T18" fmla="*/ 80 w 192"/>
              <a:gd name="T19" fmla="*/ 142 h 144"/>
              <a:gd name="T20" fmla="*/ 87 w 192"/>
              <a:gd name="T21" fmla="*/ 128 h 144"/>
              <a:gd name="T22" fmla="*/ 106 w 192"/>
              <a:gd name="T23" fmla="*/ 128 h 144"/>
              <a:gd name="T24" fmla="*/ 113 w 192"/>
              <a:gd name="T25" fmla="*/ 142 h 144"/>
              <a:gd name="T26" fmla="*/ 116 w 192"/>
              <a:gd name="T27" fmla="*/ 144 h 144"/>
              <a:gd name="T28" fmla="*/ 118 w 192"/>
              <a:gd name="T29" fmla="*/ 143 h 144"/>
              <a:gd name="T30" fmla="*/ 120 w 192"/>
              <a:gd name="T31" fmla="*/ 138 h 144"/>
              <a:gd name="T32" fmla="*/ 115 w 192"/>
              <a:gd name="T33" fmla="*/ 128 h 144"/>
              <a:gd name="T34" fmla="*/ 181 w 192"/>
              <a:gd name="T35" fmla="*/ 128 h 144"/>
              <a:gd name="T36" fmla="*/ 192 w 192"/>
              <a:gd name="T37" fmla="*/ 116 h 144"/>
              <a:gd name="T38" fmla="*/ 192 w 192"/>
              <a:gd name="T39" fmla="*/ 12 h 144"/>
              <a:gd name="T40" fmla="*/ 180 w 192"/>
              <a:gd name="T41" fmla="*/ 0 h 144"/>
              <a:gd name="T42" fmla="*/ 176 w 192"/>
              <a:gd name="T43" fmla="*/ 108 h 144"/>
              <a:gd name="T44" fmla="*/ 172 w 192"/>
              <a:gd name="T45" fmla="*/ 112 h 144"/>
              <a:gd name="T46" fmla="*/ 20 w 192"/>
              <a:gd name="T47" fmla="*/ 112 h 144"/>
              <a:gd name="T48" fmla="*/ 16 w 192"/>
              <a:gd name="T49" fmla="*/ 108 h 144"/>
              <a:gd name="T50" fmla="*/ 16 w 192"/>
              <a:gd name="T51" fmla="*/ 20 h 144"/>
              <a:gd name="T52" fmla="*/ 20 w 192"/>
              <a:gd name="T53" fmla="*/ 16 h 144"/>
              <a:gd name="T54" fmla="*/ 172 w 192"/>
              <a:gd name="T55" fmla="*/ 16 h 144"/>
              <a:gd name="T56" fmla="*/ 176 w 192"/>
              <a:gd name="T57" fmla="*/ 20 h 144"/>
              <a:gd name="T58" fmla="*/ 176 w 192"/>
              <a:gd name="T59" fmla="*/ 10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180" y="0"/>
                </a:moveTo>
                <a:cubicBezTo>
                  <a:pt x="12" y="0"/>
                  <a:pt x="12" y="0"/>
                  <a:pt x="12" y="0"/>
                </a:cubicBezTo>
                <a:cubicBezTo>
                  <a:pt x="6" y="0"/>
                  <a:pt x="0" y="5"/>
                  <a:pt x="0" y="12"/>
                </a:cubicBezTo>
                <a:cubicBezTo>
                  <a:pt x="0" y="116"/>
                  <a:pt x="0" y="116"/>
                  <a:pt x="0" y="116"/>
                </a:cubicBezTo>
                <a:cubicBezTo>
                  <a:pt x="0" y="123"/>
                  <a:pt x="6" y="128"/>
                  <a:pt x="13" y="128"/>
                </a:cubicBezTo>
                <a:cubicBezTo>
                  <a:pt x="78" y="128"/>
                  <a:pt x="78" y="128"/>
                  <a:pt x="78" y="128"/>
                </a:cubicBezTo>
                <a:cubicBezTo>
                  <a:pt x="73" y="138"/>
                  <a:pt x="73" y="138"/>
                  <a:pt x="73" y="138"/>
                </a:cubicBezTo>
                <a:cubicBezTo>
                  <a:pt x="72" y="140"/>
                  <a:pt x="72" y="142"/>
                  <a:pt x="74" y="143"/>
                </a:cubicBezTo>
                <a:cubicBezTo>
                  <a:pt x="75" y="144"/>
                  <a:pt x="76" y="144"/>
                  <a:pt x="76" y="144"/>
                </a:cubicBezTo>
                <a:cubicBezTo>
                  <a:pt x="78" y="144"/>
                  <a:pt x="79" y="143"/>
                  <a:pt x="80" y="142"/>
                </a:cubicBezTo>
                <a:cubicBezTo>
                  <a:pt x="87" y="128"/>
                  <a:pt x="87" y="128"/>
                  <a:pt x="87" y="128"/>
                </a:cubicBezTo>
                <a:cubicBezTo>
                  <a:pt x="106" y="128"/>
                  <a:pt x="106" y="128"/>
                  <a:pt x="106" y="128"/>
                </a:cubicBezTo>
                <a:cubicBezTo>
                  <a:pt x="113" y="142"/>
                  <a:pt x="113" y="142"/>
                  <a:pt x="113" y="142"/>
                </a:cubicBezTo>
                <a:cubicBezTo>
                  <a:pt x="113" y="143"/>
                  <a:pt x="115" y="144"/>
                  <a:pt x="116" y="144"/>
                </a:cubicBezTo>
                <a:cubicBezTo>
                  <a:pt x="117" y="144"/>
                  <a:pt x="117" y="144"/>
                  <a:pt x="118" y="143"/>
                </a:cubicBezTo>
                <a:cubicBezTo>
                  <a:pt x="120" y="142"/>
                  <a:pt x="121" y="140"/>
                  <a:pt x="120" y="138"/>
                </a:cubicBezTo>
                <a:cubicBezTo>
                  <a:pt x="115" y="128"/>
                  <a:pt x="115" y="128"/>
                  <a:pt x="115" y="128"/>
                </a:cubicBezTo>
                <a:cubicBezTo>
                  <a:pt x="181" y="128"/>
                  <a:pt x="181" y="128"/>
                  <a:pt x="181" y="128"/>
                </a:cubicBezTo>
                <a:cubicBezTo>
                  <a:pt x="187" y="128"/>
                  <a:pt x="192" y="122"/>
                  <a:pt x="192" y="116"/>
                </a:cubicBezTo>
                <a:cubicBezTo>
                  <a:pt x="192" y="12"/>
                  <a:pt x="192" y="12"/>
                  <a:pt x="192" y="12"/>
                </a:cubicBezTo>
                <a:cubicBezTo>
                  <a:pt x="192" y="5"/>
                  <a:pt x="187" y="0"/>
                  <a:pt x="180" y="0"/>
                </a:cubicBezTo>
                <a:close/>
                <a:moveTo>
                  <a:pt x="176" y="108"/>
                </a:moveTo>
                <a:cubicBezTo>
                  <a:pt x="176" y="110"/>
                  <a:pt x="174" y="112"/>
                  <a:pt x="172" y="112"/>
                </a:cubicBezTo>
                <a:cubicBezTo>
                  <a:pt x="20" y="112"/>
                  <a:pt x="20" y="112"/>
                  <a:pt x="20" y="112"/>
                </a:cubicBezTo>
                <a:cubicBezTo>
                  <a:pt x="18" y="112"/>
                  <a:pt x="16" y="110"/>
                  <a:pt x="16" y="108"/>
                </a:cubicBezTo>
                <a:cubicBezTo>
                  <a:pt x="16" y="20"/>
                  <a:pt x="16" y="20"/>
                  <a:pt x="16" y="20"/>
                </a:cubicBezTo>
                <a:cubicBezTo>
                  <a:pt x="16" y="18"/>
                  <a:pt x="18" y="16"/>
                  <a:pt x="20" y="16"/>
                </a:cubicBezTo>
                <a:cubicBezTo>
                  <a:pt x="172" y="16"/>
                  <a:pt x="172" y="16"/>
                  <a:pt x="172" y="16"/>
                </a:cubicBezTo>
                <a:cubicBezTo>
                  <a:pt x="174" y="16"/>
                  <a:pt x="176" y="18"/>
                  <a:pt x="176" y="20"/>
                </a:cubicBezTo>
                <a:lnTo>
                  <a:pt x="176" y="108"/>
                </a:ln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30731" name="矩形 14"/>
          <p:cNvSpPr/>
          <p:nvPr/>
        </p:nvSpPr>
        <p:spPr>
          <a:xfrm>
            <a:off x="6305550" y="1949450"/>
            <a:ext cx="2098675" cy="954088"/>
          </a:xfrm>
          <a:prstGeom prst="rect">
            <a:avLst/>
          </a:prstGeom>
          <a:noFill/>
          <a:ln w="9525">
            <a:noFill/>
          </a:ln>
        </p:spPr>
        <p:txBody>
          <a:bodyPr>
            <a:spAutoFit/>
          </a:bodyPr>
          <a:lstStyle/>
          <a:p>
            <a:pPr lvl="0" algn="ctr" eaLnBrk="1" hangingPunct="1">
              <a:lnSpc>
                <a:spcPct val="200000"/>
              </a:lnSpc>
            </a:pPr>
            <a:r>
              <a:rPr lang="zh-CN" altLang="en-US" sz="1400" dirty="0">
                <a:solidFill>
                  <a:srgbClr val="FFFFFF"/>
                </a:solidFill>
                <a:latin typeface="微软雅黑" panose="020B0503020204020204" pitchFamily="34" charset="-122"/>
                <a:ea typeface="微软雅黑" panose="020B0503020204020204" pitchFamily="34" charset="-122"/>
              </a:rPr>
              <a:t>此输入标题致力于专业</a:t>
            </a:r>
            <a:r>
              <a:rPr lang="en-US" altLang="zh-CN" sz="1400" dirty="0">
                <a:solidFill>
                  <a:srgbClr val="FFFFFF"/>
                </a:solidFill>
                <a:latin typeface="微软雅黑" panose="020B0503020204020204" pitchFamily="34" charset="-122"/>
                <a:ea typeface="微软雅黑" panose="020B0503020204020204" pitchFamily="34" charset="-122"/>
              </a:rPr>
              <a:t>PPT</a:t>
            </a:r>
            <a:r>
              <a:rPr lang="zh-CN" altLang="en-US" sz="1400" dirty="0">
                <a:solidFill>
                  <a:srgbClr val="FFFFFF"/>
                </a:solidFill>
                <a:latin typeface="微软雅黑" panose="020B0503020204020204" pitchFamily="34" charset="-122"/>
                <a:ea typeface="微软雅黑" panose="020B0503020204020204" pitchFamily="34" charset="-122"/>
              </a:rPr>
              <a:t>模板的发布。</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30732" name="矩形 15"/>
          <p:cNvSpPr/>
          <p:nvPr/>
        </p:nvSpPr>
        <p:spPr>
          <a:xfrm>
            <a:off x="8353425" y="3886200"/>
            <a:ext cx="2098675" cy="889000"/>
          </a:xfrm>
          <a:prstGeom prst="rect">
            <a:avLst/>
          </a:prstGeom>
          <a:noFill/>
          <a:ln w="9525">
            <a:noFill/>
          </a:ln>
        </p:spPr>
        <p:txBody>
          <a:bodyPr>
            <a:spAutoFit/>
          </a:bodyPr>
          <a:lstStyle/>
          <a:p>
            <a:pPr lvl="0" algn="ctr" eaLnBrk="1" hangingPunct="1">
              <a:lnSpc>
                <a:spcPct val="200000"/>
              </a:lnSpc>
            </a:pPr>
            <a:r>
              <a:rPr lang="zh-CN" altLang="en-US" sz="1400" dirty="0">
                <a:solidFill>
                  <a:srgbClr val="FFFFFF"/>
                </a:solidFill>
                <a:latin typeface="微软雅黑" panose="020B0503020204020204" pitchFamily="34" charset="-122"/>
                <a:ea typeface="微软雅黑" panose="020B0503020204020204" pitchFamily="34" charset="-122"/>
              </a:rPr>
              <a:t>并为您提供专业的</a:t>
            </a:r>
            <a:r>
              <a:rPr lang="en-US" altLang="zh-CN" sz="1400" dirty="0">
                <a:solidFill>
                  <a:srgbClr val="FFFFFF"/>
                </a:solidFill>
                <a:latin typeface="微软雅黑" panose="020B0503020204020204" pitchFamily="34" charset="-122"/>
                <a:ea typeface="微软雅黑" panose="020B0503020204020204" pitchFamily="34" charset="-122"/>
              </a:rPr>
              <a:t>PPT</a:t>
            </a:r>
            <a:r>
              <a:rPr lang="zh-CN" altLang="en-US" sz="1400" dirty="0">
                <a:solidFill>
                  <a:srgbClr val="FFFFFF"/>
                </a:solidFill>
                <a:latin typeface="微软雅黑" panose="020B0503020204020204" pitchFamily="34" charset="-122"/>
                <a:ea typeface="微软雅黑" panose="020B0503020204020204" pitchFamily="34" charset="-122"/>
              </a:rPr>
              <a:t>个性定制服务。</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747"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grpSp>
        <p:nvGrpSpPr>
          <p:cNvPr id="6" name="组合 5"/>
          <p:cNvGrpSpPr/>
          <p:nvPr/>
        </p:nvGrpSpPr>
        <p:grpSpPr>
          <a:xfrm>
            <a:off x="2112050" y="1993254"/>
            <a:ext cx="3251187" cy="3251184"/>
            <a:chOff x="2358938" y="1846950"/>
            <a:chExt cx="3251187" cy="3251184"/>
          </a:xfrm>
          <a:solidFill>
            <a:srgbClr val="31A7D7"/>
          </a:solidFill>
        </p:grpSpPr>
        <p:sp>
          <p:nvSpPr>
            <p:cNvPr id="7" name="Freeform 55"/>
            <p:cNvSpPr/>
            <p:nvPr/>
          </p:nvSpPr>
          <p:spPr bwMode="auto">
            <a:xfrm>
              <a:off x="2358938" y="2510871"/>
              <a:ext cx="947735" cy="1933478"/>
            </a:xfrm>
            <a:custGeom>
              <a:avLst/>
              <a:gdLst>
                <a:gd name="T0" fmla="*/ 4712 w 100"/>
                <a:gd name="T1" fmla="*/ 16633 h 204"/>
                <a:gd name="T2" fmla="*/ 0 w 100"/>
                <a:gd name="T3" fmla="*/ 20145 h 204"/>
                <a:gd name="T4" fmla="*/ 4712 w 100"/>
                <a:gd name="T5" fmla="*/ 23698 h 204"/>
                <a:gd name="T6" fmla="*/ 11931 w 100"/>
                <a:gd name="T7" fmla="*/ 39927 h 204"/>
                <a:gd name="T8" fmla="*/ 18995 w 100"/>
                <a:gd name="T9" fmla="*/ 32708 h 204"/>
                <a:gd name="T10" fmla="*/ 14493 w 100"/>
                <a:gd name="T11" fmla="*/ 20145 h 204"/>
                <a:gd name="T12" fmla="*/ 19568 w 100"/>
                <a:gd name="T13" fmla="*/ 7065 h 204"/>
                <a:gd name="T14" fmla="*/ 12507 w 100"/>
                <a:gd name="T15" fmla="*/ 0 h 204"/>
                <a:gd name="T16" fmla="*/ 4712 w 100"/>
                <a:gd name="T17" fmla="*/ 16633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56"/>
            <p:cNvSpPr/>
            <p:nvPr/>
          </p:nvSpPr>
          <p:spPr bwMode="auto">
            <a:xfrm>
              <a:off x="2994985" y="4150399"/>
              <a:ext cx="1979094" cy="947735"/>
            </a:xfrm>
            <a:custGeom>
              <a:avLst/>
              <a:gdLst>
                <a:gd name="T0" fmla="*/ 7036 w 209"/>
                <a:gd name="T1" fmla="*/ 0 h 100"/>
                <a:gd name="T2" fmla="*/ 0 w 209"/>
                <a:gd name="T3" fmla="*/ 7065 h 100"/>
                <a:gd name="T4" fmla="*/ 17373 w 209"/>
                <a:gd name="T5" fmla="*/ 15637 h 100"/>
                <a:gd name="T6" fmla="*/ 20302 w 209"/>
                <a:gd name="T7" fmla="*/ 19568 h 100"/>
                <a:gd name="T8" fmla="*/ 23374 w 209"/>
                <a:gd name="T9" fmla="*/ 15637 h 100"/>
                <a:gd name="T10" fmla="*/ 40747 w 209"/>
                <a:gd name="T11" fmla="*/ 7847 h 100"/>
                <a:gd name="T12" fmla="*/ 33710 w 209"/>
                <a:gd name="T13" fmla="*/ 782 h 100"/>
                <a:gd name="T14" fmla="*/ 20668 w 209"/>
                <a:gd name="T15" fmla="*/ 5861 h 100"/>
                <a:gd name="T16" fmla="*/ 7036 w 209"/>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9" name="Freeform 57"/>
            <p:cNvSpPr/>
            <p:nvPr/>
          </p:nvSpPr>
          <p:spPr bwMode="auto">
            <a:xfrm>
              <a:off x="3012722" y="1846950"/>
              <a:ext cx="1933481" cy="957871"/>
            </a:xfrm>
            <a:custGeom>
              <a:avLst/>
              <a:gdLst>
                <a:gd name="T0" fmla="*/ 19991 w 204"/>
                <a:gd name="T1" fmla="*/ 0 h 101"/>
                <a:gd name="T2" fmla="*/ 16423 w 204"/>
                <a:gd name="T3" fmla="*/ 4719 h 101"/>
                <a:gd name="T4" fmla="*/ 0 w 204"/>
                <a:gd name="T5" fmla="*/ 12732 h 101"/>
                <a:gd name="T6" fmla="*/ 7065 w 204"/>
                <a:gd name="T7" fmla="*/ 19821 h 101"/>
                <a:gd name="T8" fmla="*/ 20354 w 204"/>
                <a:gd name="T9" fmla="*/ 14525 h 101"/>
                <a:gd name="T10" fmla="*/ 32861 w 204"/>
                <a:gd name="T11" fmla="*/ 19035 h 101"/>
                <a:gd name="T12" fmla="*/ 39927 w 204"/>
                <a:gd name="T13" fmla="*/ 11946 h 101"/>
                <a:gd name="T14" fmla="*/ 23488 w 204"/>
                <a:gd name="T15" fmla="*/ 4719 h 101"/>
                <a:gd name="T16" fmla="*/ 19991 w 204"/>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10" name="Freeform 58"/>
            <p:cNvSpPr/>
            <p:nvPr/>
          </p:nvSpPr>
          <p:spPr bwMode="auto">
            <a:xfrm>
              <a:off x="4662390" y="2482996"/>
              <a:ext cx="947735" cy="1989227"/>
            </a:xfrm>
            <a:custGeom>
              <a:avLst/>
              <a:gdLst>
                <a:gd name="T0" fmla="*/ 15637 w 100"/>
                <a:gd name="T1" fmla="*/ 17760 h 210"/>
                <a:gd name="T2" fmla="*/ 7065 w 100"/>
                <a:gd name="T3" fmla="*/ 0 h 210"/>
                <a:gd name="T4" fmla="*/ 0 w 100"/>
                <a:gd name="T5" fmla="*/ 7058 h 210"/>
                <a:gd name="T6" fmla="*/ 5861 w 100"/>
                <a:gd name="T7" fmla="*/ 20679 h 210"/>
                <a:gd name="T8" fmla="*/ 572 w 100"/>
                <a:gd name="T9" fmla="*/ 33957 h 210"/>
                <a:gd name="T10" fmla="*/ 7637 w 100"/>
                <a:gd name="T11" fmla="*/ 40999 h 210"/>
                <a:gd name="T12" fmla="*/ 15637 w 100"/>
                <a:gd name="T13" fmla="*/ 23823 h 210"/>
                <a:gd name="T14" fmla="*/ 19568 w 100"/>
                <a:gd name="T15" fmla="*/ 20679 h 210"/>
                <a:gd name="T16" fmla="*/ 15637 w 100"/>
                <a:gd name="T17" fmla="*/ 17760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11" name="组合 10"/>
          <p:cNvGrpSpPr/>
          <p:nvPr/>
        </p:nvGrpSpPr>
        <p:grpSpPr>
          <a:xfrm>
            <a:off x="1392380" y="3424990"/>
            <a:ext cx="484005" cy="407981"/>
            <a:chOff x="1081602" y="2471024"/>
            <a:chExt cx="337082" cy="284136"/>
          </a:xfrm>
          <a:solidFill>
            <a:srgbClr val="31A7D7"/>
          </a:solidFill>
        </p:grpSpPr>
        <p:sp>
          <p:nvSpPr>
            <p:cNvPr id="12" name="Freeform 59"/>
            <p:cNvSpPr/>
            <p:nvPr/>
          </p:nvSpPr>
          <p:spPr bwMode="auto">
            <a:xfrm>
              <a:off x="1122193" y="2523969"/>
              <a:ext cx="250605" cy="231191"/>
            </a:xfrm>
            <a:custGeom>
              <a:avLst/>
              <a:gdLst>
                <a:gd name="T0" fmla="*/ 71 w 142"/>
                <a:gd name="T1" fmla="*/ 0 h 131"/>
                <a:gd name="T2" fmla="*/ 37 w 142"/>
                <a:gd name="T3" fmla="*/ 26 h 131"/>
                <a:gd name="T4" fmla="*/ 0 w 142"/>
                <a:gd name="T5" fmla="*/ 56 h 131"/>
                <a:gd name="T6" fmla="*/ 0 w 142"/>
                <a:gd name="T7" fmla="*/ 131 h 131"/>
                <a:gd name="T8" fmla="*/ 52 w 142"/>
                <a:gd name="T9" fmla="*/ 131 h 131"/>
                <a:gd name="T10" fmla="*/ 52 w 142"/>
                <a:gd name="T11" fmla="*/ 67 h 131"/>
                <a:gd name="T12" fmla="*/ 90 w 142"/>
                <a:gd name="T13" fmla="*/ 67 h 131"/>
                <a:gd name="T14" fmla="*/ 90 w 142"/>
                <a:gd name="T15" fmla="*/ 131 h 131"/>
                <a:gd name="T16" fmla="*/ 142 w 142"/>
                <a:gd name="T17" fmla="*/ 131 h 131"/>
                <a:gd name="T18" fmla="*/ 142 w 142"/>
                <a:gd name="T19" fmla="*/ 56 h 131"/>
                <a:gd name="T20" fmla="*/ 108 w 142"/>
                <a:gd name="T21" fmla="*/ 26 h 131"/>
                <a:gd name="T22" fmla="*/ 71 w 142"/>
                <a:gd name="T23" fmla="*/ 0 h 1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2" h="131">
                  <a:moveTo>
                    <a:pt x="71" y="0"/>
                  </a:moveTo>
                  <a:lnTo>
                    <a:pt x="37" y="26"/>
                  </a:lnTo>
                  <a:lnTo>
                    <a:pt x="0" y="56"/>
                  </a:lnTo>
                  <a:lnTo>
                    <a:pt x="0" y="131"/>
                  </a:lnTo>
                  <a:lnTo>
                    <a:pt x="52" y="131"/>
                  </a:lnTo>
                  <a:lnTo>
                    <a:pt x="52" y="67"/>
                  </a:lnTo>
                  <a:lnTo>
                    <a:pt x="90" y="67"/>
                  </a:lnTo>
                  <a:lnTo>
                    <a:pt x="90" y="131"/>
                  </a:lnTo>
                  <a:lnTo>
                    <a:pt x="142" y="131"/>
                  </a:lnTo>
                  <a:lnTo>
                    <a:pt x="142" y="56"/>
                  </a:lnTo>
                  <a:lnTo>
                    <a:pt x="108" y="26"/>
                  </a:ln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Freeform 60"/>
            <p:cNvSpPr/>
            <p:nvPr/>
          </p:nvSpPr>
          <p:spPr bwMode="auto">
            <a:xfrm>
              <a:off x="1081602" y="2471024"/>
              <a:ext cx="337082" cy="151775"/>
            </a:xfrm>
            <a:custGeom>
              <a:avLst/>
              <a:gdLst>
                <a:gd name="T0" fmla="*/ 154 w 191"/>
                <a:gd name="T1" fmla="*/ 45 h 86"/>
                <a:gd name="T2" fmla="*/ 154 w 191"/>
                <a:gd name="T3" fmla="*/ 7 h 86"/>
                <a:gd name="T4" fmla="*/ 127 w 191"/>
                <a:gd name="T5" fmla="*/ 7 h 86"/>
                <a:gd name="T6" fmla="*/ 127 w 191"/>
                <a:gd name="T7" fmla="*/ 22 h 86"/>
                <a:gd name="T8" fmla="*/ 109 w 191"/>
                <a:gd name="T9" fmla="*/ 11 h 86"/>
                <a:gd name="T10" fmla="*/ 98 w 191"/>
                <a:gd name="T11" fmla="*/ 0 h 86"/>
                <a:gd name="T12" fmla="*/ 83 w 191"/>
                <a:gd name="T13" fmla="*/ 11 h 86"/>
                <a:gd name="T14" fmla="*/ 0 w 191"/>
                <a:gd name="T15" fmla="*/ 75 h 86"/>
                <a:gd name="T16" fmla="*/ 12 w 191"/>
                <a:gd name="T17" fmla="*/ 86 h 86"/>
                <a:gd name="T18" fmla="*/ 98 w 191"/>
                <a:gd name="T19" fmla="*/ 19 h 86"/>
                <a:gd name="T20" fmla="*/ 184 w 191"/>
                <a:gd name="T21" fmla="*/ 86 h 86"/>
                <a:gd name="T22" fmla="*/ 191 w 191"/>
                <a:gd name="T23" fmla="*/ 75 h 86"/>
                <a:gd name="T24" fmla="*/ 154 w 191"/>
                <a:gd name="T25" fmla="*/ 45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1" h="86">
                  <a:moveTo>
                    <a:pt x="154" y="45"/>
                  </a:moveTo>
                  <a:lnTo>
                    <a:pt x="154" y="7"/>
                  </a:lnTo>
                  <a:lnTo>
                    <a:pt x="127" y="7"/>
                  </a:lnTo>
                  <a:lnTo>
                    <a:pt x="127" y="22"/>
                  </a:lnTo>
                  <a:lnTo>
                    <a:pt x="109" y="11"/>
                  </a:lnTo>
                  <a:lnTo>
                    <a:pt x="98" y="0"/>
                  </a:lnTo>
                  <a:lnTo>
                    <a:pt x="83" y="11"/>
                  </a:lnTo>
                  <a:lnTo>
                    <a:pt x="0" y="75"/>
                  </a:lnTo>
                  <a:lnTo>
                    <a:pt x="12" y="86"/>
                  </a:lnTo>
                  <a:lnTo>
                    <a:pt x="98" y="19"/>
                  </a:lnTo>
                  <a:lnTo>
                    <a:pt x="184" y="86"/>
                  </a:lnTo>
                  <a:lnTo>
                    <a:pt x="191" y="75"/>
                  </a:lnTo>
                  <a:lnTo>
                    <a:pt x="154"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grpSp>
        <p:nvGrpSpPr>
          <p:cNvPr id="14" name="组合 13"/>
          <p:cNvGrpSpPr/>
          <p:nvPr/>
        </p:nvGrpSpPr>
        <p:grpSpPr>
          <a:xfrm>
            <a:off x="5603341" y="3300824"/>
            <a:ext cx="283813" cy="712066"/>
            <a:chOff x="3938852" y="2384549"/>
            <a:chExt cx="197660" cy="495914"/>
          </a:xfrm>
          <a:solidFill>
            <a:srgbClr val="31A7D7"/>
          </a:solidFill>
        </p:grpSpPr>
        <p:sp>
          <p:nvSpPr>
            <p:cNvPr id="15" name="Freeform 61"/>
            <p:cNvSpPr/>
            <p:nvPr/>
          </p:nvSpPr>
          <p:spPr bwMode="auto">
            <a:xfrm>
              <a:off x="3938852" y="2471024"/>
              <a:ext cx="197660" cy="409439"/>
            </a:xfrm>
            <a:custGeom>
              <a:avLst/>
              <a:gdLst>
                <a:gd name="T0" fmla="*/ 4473 w 30"/>
                <a:gd name="T1" fmla="*/ 0 h 62"/>
                <a:gd name="T2" fmla="*/ 1561 w 30"/>
                <a:gd name="T3" fmla="*/ 0 h 62"/>
                <a:gd name="T4" fmla="*/ 0 w 30"/>
                <a:gd name="T5" fmla="*/ 1149 h 62"/>
                <a:gd name="T6" fmla="*/ 0 w 30"/>
                <a:gd name="T7" fmla="*/ 1149 h 62"/>
                <a:gd name="T8" fmla="*/ 0 w 30"/>
                <a:gd name="T9" fmla="*/ 1358 h 62"/>
                <a:gd name="T10" fmla="*/ 0 w 30"/>
                <a:gd name="T11" fmla="*/ 5504 h 62"/>
                <a:gd name="T12" fmla="*/ 362 w 30"/>
                <a:gd name="T13" fmla="*/ 5867 h 62"/>
                <a:gd name="T14" fmla="*/ 989 w 30"/>
                <a:gd name="T15" fmla="*/ 5504 h 62"/>
                <a:gd name="T16" fmla="*/ 989 w 30"/>
                <a:gd name="T17" fmla="*/ 1931 h 62"/>
                <a:gd name="T18" fmla="*/ 1351 w 30"/>
                <a:gd name="T19" fmla="*/ 1931 h 62"/>
                <a:gd name="T20" fmla="*/ 1351 w 30"/>
                <a:gd name="T21" fmla="*/ 5291 h 62"/>
                <a:gd name="T22" fmla="*/ 1351 w 30"/>
                <a:gd name="T23" fmla="*/ 5504 h 62"/>
                <a:gd name="T24" fmla="*/ 1351 w 30"/>
                <a:gd name="T25" fmla="*/ 11581 h 62"/>
                <a:gd name="T26" fmla="*/ 2132 w 30"/>
                <a:gd name="T27" fmla="*/ 12154 h 62"/>
                <a:gd name="T28" fmla="*/ 2703 w 30"/>
                <a:gd name="T29" fmla="*/ 11581 h 62"/>
                <a:gd name="T30" fmla="*/ 2703 w 30"/>
                <a:gd name="T31" fmla="*/ 6077 h 62"/>
                <a:gd name="T32" fmla="*/ 3121 w 30"/>
                <a:gd name="T33" fmla="*/ 6077 h 62"/>
                <a:gd name="T34" fmla="*/ 3121 w 30"/>
                <a:gd name="T35" fmla="*/ 11581 h 62"/>
                <a:gd name="T36" fmla="*/ 3692 w 30"/>
                <a:gd name="T37" fmla="*/ 12154 h 62"/>
                <a:gd name="T38" fmla="*/ 4473 w 30"/>
                <a:gd name="T39" fmla="*/ 11581 h 62"/>
                <a:gd name="T40" fmla="*/ 4473 w 30"/>
                <a:gd name="T41" fmla="*/ 5291 h 62"/>
                <a:gd name="T42" fmla="*/ 4473 w 30"/>
                <a:gd name="T43" fmla="*/ 5291 h 62"/>
                <a:gd name="T44" fmla="*/ 4473 w 30"/>
                <a:gd name="T45" fmla="*/ 1931 h 62"/>
                <a:gd name="T46" fmla="*/ 4835 w 30"/>
                <a:gd name="T47" fmla="*/ 1931 h 62"/>
                <a:gd name="T48" fmla="*/ 4835 w 30"/>
                <a:gd name="T49" fmla="*/ 5504 h 62"/>
                <a:gd name="T50" fmla="*/ 5253 w 30"/>
                <a:gd name="T51" fmla="*/ 5867 h 62"/>
                <a:gd name="T52" fmla="*/ 5828 w 30"/>
                <a:gd name="T53" fmla="*/ 5504 h 62"/>
                <a:gd name="T54" fmla="*/ 5828 w 30"/>
                <a:gd name="T55" fmla="*/ 1358 h 62"/>
                <a:gd name="T56" fmla="*/ 5828 w 30"/>
                <a:gd name="T57" fmla="*/ 1149 h 62"/>
                <a:gd name="T58" fmla="*/ 5828 w 30"/>
                <a:gd name="T59" fmla="*/ 995 h 62"/>
                <a:gd name="T60" fmla="*/ 4473 w 30"/>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Oval 62"/>
            <p:cNvSpPr>
              <a:spLocks noChangeArrowheads="1"/>
            </p:cNvSpPr>
            <p:nvPr/>
          </p:nvSpPr>
          <p:spPr bwMode="auto">
            <a:xfrm>
              <a:off x="3998856" y="2384549"/>
              <a:ext cx="79418" cy="794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31751" name="Freeform 63"/>
          <p:cNvSpPr/>
          <p:nvPr/>
        </p:nvSpPr>
        <p:spPr>
          <a:xfrm>
            <a:off x="3440113" y="5338763"/>
            <a:ext cx="595312" cy="539750"/>
          </a:xfrm>
          <a:custGeom>
            <a:avLst/>
            <a:gdLst/>
            <a:ahLst/>
            <a:cxnLst>
              <a:cxn ang="0">
                <a:pos x="0" y="101804803"/>
              </a:cxn>
              <a:cxn ang="0">
                <a:pos x="7372882" y="105270579"/>
              </a:cxn>
              <a:cxn ang="0">
                <a:pos x="20133639" y="83046053"/>
              </a:cxn>
              <a:cxn ang="0">
                <a:pos x="73123865" y="72184728"/>
              </a:cxn>
              <a:cxn ang="0">
                <a:pos x="115328887" y="0"/>
              </a:cxn>
              <a:cxn ang="0">
                <a:pos x="14736311" y="79618155"/>
              </a:cxn>
              <a:cxn ang="0">
                <a:pos x="62338662" y="31599165"/>
              </a:cxn>
              <a:cxn ang="0">
                <a:pos x="0" y="101804803"/>
              </a:cxn>
            </a:cxnLst>
            <a:rect l="0" t="0" r="0" b="0"/>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rgbClr val="31A7D7">
              <a:alpha val="100000"/>
            </a:srgbClr>
          </a:solidFill>
          <a:ln w="9525">
            <a:noFill/>
          </a:ln>
        </p:spPr>
        <p:txBody>
          <a:bodyPr/>
          <a:lstStyle/>
          <a:p>
            <a:endParaRPr lang="zh-CN" altLang="en-US"/>
          </a:p>
        </p:txBody>
      </p:sp>
      <p:sp>
        <p:nvSpPr>
          <p:cNvPr id="31752" name="Freeform 64"/>
          <p:cNvSpPr/>
          <p:nvPr/>
        </p:nvSpPr>
        <p:spPr>
          <a:xfrm>
            <a:off x="3495675" y="1492250"/>
            <a:ext cx="473075" cy="417513"/>
          </a:xfrm>
          <a:custGeom>
            <a:avLst/>
            <a:gdLst/>
            <a:ahLst/>
            <a:cxnLst>
              <a:cxn ang="0">
                <a:pos x="46647664" y="17104786"/>
              </a:cxn>
              <a:cxn ang="0">
                <a:pos x="22262366" y="0"/>
              </a:cxn>
              <a:cxn ang="0">
                <a:pos x="1980772" y="28080358"/>
              </a:cxn>
              <a:cxn ang="0">
                <a:pos x="44657415" y="82711145"/>
              </a:cxn>
              <a:cxn ang="0">
                <a:pos x="90670094" y="28080358"/>
              </a:cxn>
              <a:cxn ang="0">
                <a:pos x="70397979" y="0"/>
              </a:cxn>
              <a:cxn ang="0">
                <a:pos x="46647664" y="17104786"/>
              </a:cxn>
            </a:cxnLst>
            <a:rect l="0" t="0" r="0" b="0"/>
            <a:pathLst>
              <a:path w="50" h="44">
                <a:moveTo>
                  <a:pt x="25" y="9"/>
                </a:moveTo>
                <a:cubicBezTo>
                  <a:pt x="22" y="3"/>
                  <a:pt x="19" y="0"/>
                  <a:pt x="12" y="0"/>
                </a:cubicBezTo>
                <a:cubicBezTo>
                  <a:pt x="3" y="1"/>
                  <a:pt x="0" y="7"/>
                  <a:pt x="1" y="15"/>
                </a:cubicBezTo>
                <a:cubicBezTo>
                  <a:pt x="2" y="25"/>
                  <a:pt x="15" y="31"/>
                  <a:pt x="24" y="44"/>
                </a:cubicBezTo>
                <a:cubicBezTo>
                  <a:pt x="34" y="32"/>
                  <a:pt x="48" y="26"/>
                  <a:pt x="49" y="15"/>
                </a:cubicBezTo>
                <a:cubicBezTo>
                  <a:pt x="50" y="7"/>
                  <a:pt x="46" y="1"/>
                  <a:pt x="38" y="0"/>
                </a:cubicBezTo>
                <a:cubicBezTo>
                  <a:pt x="31" y="0"/>
                  <a:pt x="27" y="3"/>
                  <a:pt x="25" y="9"/>
                </a:cubicBezTo>
                <a:close/>
              </a:path>
            </a:pathLst>
          </a:custGeom>
          <a:solidFill>
            <a:srgbClr val="31A7D7">
              <a:alpha val="100000"/>
            </a:srgbClr>
          </a:solidFill>
          <a:ln w="9525">
            <a:noFill/>
          </a:ln>
        </p:spPr>
        <p:txBody>
          <a:bodyPr/>
          <a:lstStyle/>
          <a:p>
            <a:endParaRPr lang="zh-CN" altLang="en-US"/>
          </a:p>
        </p:txBody>
      </p:sp>
      <p:sp>
        <p:nvSpPr>
          <p:cNvPr id="31753" name="Freeform 271"/>
          <p:cNvSpPr/>
          <p:nvPr/>
        </p:nvSpPr>
        <p:spPr>
          <a:xfrm>
            <a:off x="2986088" y="4192588"/>
            <a:ext cx="28575" cy="38100"/>
          </a:xfrm>
          <a:custGeom>
            <a:avLst/>
            <a:gdLst/>
            <a:ahLst/>
            <a:cxnLst>
              <a:cxn ang="0">
                <a:pos x="2147483646" y="2147483646"/>
              </a:cxn>
              <a:cxn ang="0">
                <a:pos x="2147483646" y="2147483646"/>
              </a:cxn>
              <a:cxn ang="0">
                <a:pos x="0" y="2147483646"/>
              </a:cxn>
              <a:cxn ang="0">
                <a:pos x="0" y="2147483646"/>
              </a:cxn>
              <a:cxn ang="0">
                <a:pos x="0" y="0"/>
              </a:cxn>
              <a:cxn ang="0">
                <a:pos x="0" y="0"/>
              </a:cxn>
              <a:cxn ang="0">
                <a:pos x="0" y="2147483646"/>
              </a:cxn>
              <a:cxn ang="0">
                <a:pos x="0" y="2147483646"/>
              </a:cxn>
              <a:cxn ang="0">
                <a:pos x="2147483646" y="2147483646"/>
              </a:cxn>
              <a:cxn ang="0">
                <a:pos x="2147483646" y="2147483646"/>
              </a:cxn>
              <a:cxn ang="0">
                <a:pos x="2147483646" y="0"/>
              </a:cxn>
              <a:cxn ang="0">
                <a:pos x="2147483646" y="0"/>
              </a:cxn>
              <a:cxn ang="0">
                <a:pos x="2147483646" y="2147483646"/>
              </a:cxn>
              <a:cxn ang="0">
                <a:pos x="2147483646" y="2147483646"/>
              </a:cxn>
            </a:cxnLst>
            <a:rect l="0" t="0" r="0" b="0"/>
            <a:pathLst>
              <a:path w="3" h="4">
                <a:moveTo>
                  <a:pt x="2" y="4"/>
                </a:moveTo>
                <a:cubicBezTo>
                  <a:pt x="2" y="4"/>
                  <a:pt x="2" y="4"/>
                  <a:pt x="1" y="4"/>
                </a:cubicBezTo>
                <a:cubicBezTo>
                  <a:pt x="1" y="4"/>
                  <a:pt x="0" y="4"/>
                  <a:pt x="0" y="4"/>
                </a:cubicBezTo>
                <a:cubicBezTo>
                  <a:pt x="0" y="3"/>
                  <a:pt x="0" y="3"/>
                  <a:pt x="0" y="3"/>
                </a:cubicBezTo>
                <a:cubicBezTo>
                  <a:pt x="0" y="0"/>
                  <a:pt x="0" y="0"/>
                  <a:pt x="0" y="0"/>
                </a:cubicBezTo>
                <a:cubicBezTo>
                  <a:pt x="0" y="0"/>
                  <a:pt x="0" y="0"/>
                  <a:pt x="0" y="0"/>
                </a:cubicBezTo>
                <a:cubicBezTo>
                  <a:pt x="0" y="3"/>
                  <a:pt x="0" y="3"/>
                  <a:pt x="0" y="3"/>
                </a:cubicBezTo>
                <a:cubicBezTo>
                  <a:pt x="0" y="3"/>
                  <a:pt x="0" y="3"/>
                  <a:pt x="0" y="3"/>
                </a:cubicBezTo>
                <a:cubicBezTo>
                  <a:pt x="0" y="4"/>
                  <a:pt x="1" y="4"/>
                  <a:pt x="1" y="4"/>
                </a:cubicBezTo>
                <a:cubicBezTo>
                  <a:pt x="2" y="4"/>
                  <a:pt x="2" y="3"/>
                  <a:pt x="2" y="3"/>
                </a:cubicBezTo>
                <a:cubicBezTo>
                  <a:pt x="2" y="0"/>
                  <a:pt x="2" y="0"/>
                  <a:pt x="2" y="0"/>
                </a:cubicBezTo>
                <a:cubicBezTo>
                  <a:pt x="3" y="0"/>
                  <a:pt x="3" y="0"/>
                  <a:pt x="3" y="0"/>
                </a:cubicBezTo>
                <a:cubicBezTo>
                  <a:pt x="3" y="3"/>
                  <a:pt x="3" y="3"/>
                  <a:pt x="3" y="3"/>
                </a:cubicBezTo>
                <a:cubicBezTo>
                  <a:pt x="3" y="3"/>
                  <a:pt x="2" y="3"/>
                  <a:pt x="2" y="4"/>
                </a:cubicBezTo>
                <a:close/>
              </a:path>
            </a:pathLst>
          </a:custGeom>
          <a:solidFill>
            <a:srgbClr val="666666">
              <a:alpha val="100000"/>
            </a:srgbClr>
          </a:solidFill>
          <a:ln w="9525">
            <a:noFill/>
          </a:ln>
        </p:spPr>
        <p:txBody>
          <a:bodyPr/>
          <a:lstStyle/>
          <a:p>
            <a:endParaRPr lang="zh-CN" altLang="en-US"/>
          </a:p>
        </p:txBody>
      </p:sp>
      <p:sp>
        <p:nvSpPr>
          <p:cNvPr id="31754" name="Freeform 272"/>
          <p:cNvSpPr/>
          <p:nvPr/>
        </p:nvSpPr>
        <p:spPr>
          <a:xfrm>
            <a:off x="3024188" y="4192588"/>
            <a:ext cx="17462" cy="38100"/>
          </a:xfrm>
          <a:custGeom>
            <a:avLst/>
            <a:gdLst/>
            <a:ahLst/>
            <a:cxnLst>
              <a:cxn ang="0">
                <a:pos x="2147483646" y="2147483646"/>
              </a:cxn>
              <a:cxn ang="0">
                <a:pos x="2147483646" y="0"/>
              </a:cxn>
              <a:cxn ang="0">
                <a:pos x="2147483646" y="0"/>
              </a:cxn>
              <a:cxn ang="0">
                <a:pos x="2147483646" y="2147483646"/>
              </a:cxn>
              <a:cxn ang="0">
                <a:pos x="0" y="2147483646"/>
              </a:cxn>
              <a:cxn ang="0">
                <a:pos x="0" y="2147483646"/>
              </a:cxn>
              <a:cxn ang="0">
                <a:pos x="0" y="2147483646"/>
              </a:cxn>
              <a:cxn ang="0">
                <a:pos x="0" y="2147483646"/>
              </a:cxn>
              <a:cxn ang="0">
                <a:pos x="0" y="2147483646"/>
              </a:cxn>
              <a:cxn ang="0">
                <a:pos x="0" y="0"/>
              </a:cxn>
              <a:cxn ang="0">
                <a:pos x="0" y="0"/>
              </a:cxn>
              <a:cxn ang="0">
                <a:pos x="0" y="2147483646"/>
              </a:cxn>
              <a:cxn ang="0">
                <a:pos x="2147483646" y="0"/>
              </a:cxn>
              <a:cxn ang="0">
                <a:pos x="2147483646" y="0"/>
              </a:cxn>
              <a:cxn ang="0">
                <a:pos x="2147483646" y="0"/>
              </a:cxn>
              <a:cxn ang="0">
                <a:pos x="2147483646" y="0"/>
              </a:cxn>
              <a:cxn ang="0">
                <a:pos x="2147483646" y="2147483646"/>
              </a:cxn>
            </a:cxnLst>
            <a:rect l="0" t="0" r="0" b="0"/>
            <a:pathLst>
              <a:path w="2" h="4">
                <a:moveTo>
                  <a:pt x="2" y="1"/>
                </a:moveTo>
                <a:cubicBezTo>
                  <a:pt x="2" y="1"/>
                  <a:pt x="1" y="1"/>
                  <a:pt x="1" y="0"/>
                </a:cubicBezTo>
                <a:cubicBezTo>
                  <a:pt x="1" y="0"/>
                  <a:pt x="1" y="0"/>
                  <a:pt x="1" y="0"/>
                </a:cubicBezTo>
                <a:cubicBezTo>
                  <a:pt x="1" y="0"/>
                  <a:pt x="1" y="0"/>
                  <a:pt x="1" y="1"/>
                </a:cubicBezTo>
                <a:cubicBezTo>
                  <a:pt x="1" y="1"/>
                  <a:pt x="0" y="1"/>
                  <a:pt x="0" y="1"/>
                </a:cubicBezTo>
                <a:cubicBezTo>
                  <a:pt x="0" y="1"/>
                  <a:pt x="0" y="1"/>
                  <a:pt x="0" y="1"/>
                </a:cubicBezTo>
                <a:cubicBezTo>
                  <a:pt x="0" y="1"/>
                  <a:pt x="0" y="1"/>
                  <a:pt x="0" y="1"/>
                </a:cubicBezTo>
                <a:cubicBezTo>
                  <a:pt x="0" y="4"/>
                  <a:pt x="0" y="4"/>
                  <a:pt x="0" y="4"/>
                </a:cubicBezTo>
                <a:cubicBezTo>
                  <a:pt x="0" y="4"/>
                  <a:pt x="0" y="4"/>
                  <a:pt x="0" y="4"/>
                </a:cubicBezTo>
                <a:cubicBezTo>
                  <a:pt x="0" y="0"/>
                  <a:pt x="0" y="0"/>
                  <a:pt x="0" y="0"/>
                </a:cubicBezTo>
                <a:cubicBezTo>
                  <a:pt x="0" y="0"/>
                  <a:pt x="0" y="0"/>
                  <a:pt x="0" y="0"/>
                </a:cubicBezTo>
                <a:cubicBezTo>
                  <a:pt x="0" y="1"/>
                  <a:pt x="0" y="1"/>
                  <a:pt x="0" y="1"/>
                </a:cubicBezTo>
                <a:cubicBezTo>
                  <a:pt x="0" y="0"/>
                  <a:pt x="0" y="0"/>
                  <a:pt x="1" y="0"/>
                </a:cubicBezTo>
                <a:cubicBezTo>
                  <a:pt x="1" y="0"/>
                  <a:pt x="1" y="0"/>
                  <a:pt x="1" y="0"/>
                </a:cubicBezTo>
                <a:cubicBezTo>
                  <a:pt x="1" y="0"/>
                  <a:pt x="1" y="0"/>
                  <a:pt x="1" y="0"/>
                </a:cubicBezTo>
                <a:cubicBezTo>
                  <a:pt x="2" y="0"/>
                  <a:pt x="2" y="0"/>
                  <a:pt x="2" y="0"/>
                </a:cubicBezTo>
                <a:lnTo>
                  <a:pt x="2" y="1"/>
                </a:lnTo>
                <a:close/>
              </a:path>
            </a:pathLst>
          </a:custGeom>
          <a:solidFill>
            <a:srgbClr val="666666">
              <a:alpha val="100000"/>
            </a:srgbClr>
          </a:solidFill>
          <a:ln w="9525">
            <a:noFill/>
          </a:ln>
        </p:spPr>
        <p:txBody>
          <a:bodyPr/>
          <a:lstStyle/>
          <a:p>
            <a:endParaRPr lang="zh-CN" altLang="en-US"/>
          </a:p>
        </p:txBody>
      </p:sp>
      <p:sp>
        <p:nvSpPr>
          <p:cNvPr id="21" name="TextBox 600"/>
          <p:cNvSpPr txBox="1"/>
          <p:nvPr/>
        </p:nvSpPr>
        <p:spPr bwMode="auto">
          <a:xfrm>
            <a:off x="4186238" y="5441950"/>
            <a:ext cx="1057275" cy="307975"/>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dirty="0">
                <a:ln>
                  <a:noFill/>
                </a:ln>
                <a:solidFill>
                  <a:srgbClr val="7E7E7D"/>
                </a:solidFill>
                <a:effectLst/>
                <a:uLnTx/>
                <a:uFillTx/>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22" name="TextBox 601"/>
          <p:cNvSpPr txBox="1"/>
          <p:nvPr/>
        </p:nvSpPr>
        <p:spPr bwMode="auto">
          <a:xfrm>
            <a:off x="1106488" y="4011613"/>
            <a:ext cx="1055688" cy="307975"/>
          </a:xfrm>
          <a:prstGeom prst="rect">
            <a:avLst/>
          </a:prstGeom>
          <a:noFill/>
        </p:spPr>
        <p:txBody>
          <a:bodyPr wrap="none">
            <a:spAutoFit/>
          </a:bodyPr>
          <a:lstStyle>
            <a:defPPr>
              <a:defRPr lang="zh-CN"/>
            </a:defPPr>
            <a:lvl1pPr algn="ctr" fontAlgn="auto">
              <a:spcBef>
                <a:spcPts val="0"/>
              </a:spcBef>
              <a:spcAft>
                <a:spcPts val="0"/>
              </a:spcAft>
              <a:defRPr sz="9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23" name="TextBox 603"/>
          <p:cNvSpPr txBox="1"/>
          <p:nvPr/>
        </p:nvSpPr>
        <p:spPr bwMode="auto">
          <a:xfrm>
            <a:off x="4014788" y="1562100"/>
            <a:ext cx="1055688" cy="306388"/>
          </a:xfrm>
          <a:prstGeom prst="rect">
            <a:avLst/>
          </a:prstGeom>
          <a:noFill/>
        </p:spPr>
        <p:txBody>
          <a:bodyPr wrap="none">
            <a:spAutoFit/>
          </a:bodyPr>
          <a:lstStyle>
            <a:defPPr>
              <a:defRPr lang="zh-CN"/>
            </a:defPPr>
            <a:lvl1pPr algn="ctr" fontAlgn="auto">
              <a:spcBef>
                <a:spcPts val="0"/>
              </a:spcBef>
              <a:spcAft>
                <a:spcPts val="0"/>
              </a:spcAft>
              <a:defRPr sz="9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dirty="0">
                <a:ln>
                  <a:noFill/>
                </a:ln>
                <a:solidFill>
                  <a:srgbClr val="7E7E7D"/>
                </a:solidFill>
                <a:effectLst/>
                <a:uLnTx/>
                <a:uFillTx/>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24" name="TextBox 604"/>
          <p:cNvSpPr txBox="1"/>
          <p:nvPr/>
        </p:nvSpPr>
        <p:spPr bwMode="auto">
          <a:xfrm>
            <a:off x="5232400" y="4011613"/>
            <a:ext cx="1057275" cy="307975"/>
          </a:xfrm>
          <a:prstGeom prst="rect">
            <a:avLst/>
          </a:prstGeom>
          <a:noFill/>
        </p:spPr>
        <p:txBody>
          <a:bodyPr wrap="none">
            <a:spAutoFit/>
          </a:bodyPr>
          <a:lstStyle>
            <a:defPPr>
              <a:defRPr lang="zh-CN"/>
            </a:defPPr>
            <a:lvl1pPr algn="ctr" fontAlgn="auto">
              <a:spcBef>
                <a:spcPts val="0"/>
              </a:spcBef>
              <a:spcAft>
                <a:spcPts val="0"/>
              </a:spcAft>
              <a:defRPr sz="9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31759" name="TextBox 2"/>
          <p:cNvSpPr txBox="1"/>
          <p:nvPr/>
        </p:nvSpPr>
        <p:spPr>
          <a:xfrm>
            <a:off x="7204075" y="2981325"/>
            <a:ext cx="3929063" cy="954107"/>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单击此处输入标题单击此处输入标题单击此处输入标题单击此处输入标题单击此处输入标题。单击此处输入标题单击此处输入标题单击此处输入标题单击此处输入标题单击此处输入标题</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
          <p:cNvPicPr>
            <a:picLocks noChangeAspect="1"/>
          </p:cNvPicPr>
          <p:nvPr/>
        </p:nvPicPr>
        <p:blipFill>
          <a:blip r:embed="rId3"/>
          <a:srcRect l="-2" r="827"/>
          <a:stretch>
            <a:fillRect/>
          </a:stretch>
        </p:blipFill>
        <p:spPr>
          <a:xfrm>
            <a:off x="0" y="0"/>
            <a:ext cx="12192000" cy="6877050"/>
          </a:xfrm>
          <a:prstGeom prst="rect">
            <a:avLst/>
          </a:prstGeom>
          <a:noFill/>
          <a:ln w="9525">
            <a:noFill/>
          </a:ln>
        </p:spPr>
      </p:pic>
      <p:grpSp>
        <p:nvGrpSpPr>
          <p:cNvPr id="32771" name="组合 11"/>
          <p:cNvGrpSpPr/>
          <p:nvPr/>
        </p:nvGrpSpPr>
        <p:grpSpPr>
          <a:xfrm>
            <a:off x="8772525" y="0"/>
            <a:ext cx="3419475" cy="1193800"/>
            <a:chOff x="8772769" y="0"/>
            <a:chExt cx="3419232" cy="1193800"/>
          </a:xfrm>
        </p:grpSpPr>
        <p:sp>
          <p:nvSpPr>
            <p:cNvPr id="10" name="任意多边形 9"/>
            <p:cNvSpPr/>
            <p:nvPr/>
          </p:nvSpPr>
          <p:spPr>
            <a:xfrm flipV="1">
              <a:off x="8772769" y="0"/>
              <a:ext cx="3117362" cy="1193800"/>
            </a:xfrm>
            <a:custGeom>
              <a:avLst/>
              <a:gdLst>
                <a:gd name="connsiteX0" fmla="*/ 0 w 3117362"/>
                <a:gd name="connsiteY0" fmla="*/ 1193800 h 1193800"/>
                <a:gd name="connsiteX1" fmla="*/ 3117362 w 3117362"/>
                <a:gd name="connsiteY1" fmla="*/ 1193800 h 1193800"/>
                <a:gd name="connsiteX2" fmla="*/ 1558681 w 3117362"/>
                <a:gd name="connsiteY2" fmla="*/ 0 h 1193800"/>
              </a:gdLst>
              <a:ahLst/>
              <a:cxnLst>
                <a:cxn ang="0">
                  <a:pos x="connsiteX0" y="connsiteY0"/>
                </a:cxn>
                <a:cxn ang="0">
                  <a:pos x="connsiteX1" y="connsiteY1"/>
                </a:cxn>
                <a:cxn ang="0">
                  <a:pos x="connsiteX2" y="connsiteY2"/>
                </a:cxn>
              </a:cxnLst>
              <a:rect l="l" t="t" r="r" b="b"/>
              <a:pathLst>
                <a:path w="3117362" h="1193800">
                  <a:moveTo>
                    <a:pt x="0" y="1193800"/>
                  </a:moveTo>
                  <a:lnTo>
                    <a:pt x="3117362" y="1193800"/>
                  </a:lnTo>
                  <a:lnTo>
                    <a:pt x="1558681" y="0"/>
                  </a:lnTo>
                  <a:close/>
                </a:path>
              </a:pathLst>
            </a:cu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任意多边形 10"/>
            <p:cNvSpPr/>
            <p:nvPr/>
          </p:nvSpPr>
          <p:spPr>
            <a:xfrm flipV="1">
              <a:off x="9541120" y="0"/>
              <a:ext cx="2650881" cy="1193800"/>
            </a:xfrm>
            <a:custGeom>
              <a:avLst/>
              <a:gdLst>
                <a:gd name="connsiteX0" fmla="*/ 0 w 2650881"/>
                <a:gd name="connsiteY0" fmla="*/ 1193800 h 1193800"/>
                <a:gd name="connsiteX1" fmla="*/ 2650881 w 2650881"/>
                <a:gd name="connsiteY1" fmla="*/ 1193800 h 1193800"/>
                <a:gd name="connsiteX2" fmla="*/ 2650881 w 2650881"/>
                <a:gd name="connsiteY2" fmla="*/ 836520 h 1193800"/>
                <a:gd name="connsiteX3" fmla="*/ 1558681 w 2650881"/>
                <a:gd name="connsiteY3" fmla="*/ 0 h 1193800"/>
              </a:gdLst>
              <a:ahLst/>
              <a:cxnLst>
                <a:cxn ang="0">
                  <a:pos x="connsiteX0" y="connsiteY0"/>
                </a:cxn>
                <a:cxn ang="0">
                  <a:pos x="connsiteX1" y="connsiteY1"/>
                </a:cxn>
                <a:cxn ang="0">
                  <a:pos x="connsiteX2" y="connsiteY2"/>
                </a:cxn>
                <a:cxn ang="0">
                  <a:pos x="connsiteX3" y="connsiteY3"/>
                </a:cxn>
              </a:cxnLst>
              <a:rect l="l" t="t" r="r" b="b"/>
              <a:pathLst>
                <a:path w="2650881" h="1193800">
                  <a:moveTo>
                    <a:pt x="0" y="1193800"/>
                  </a:moveTo>
                  <a:lnTo>
                    <a:pt x="2650881" y="1193800"/>
                  </a:lnTo>
                  <a:lnTo>
                    <a:pt x="2650881" y="836520"/>
                  </a:lnTo>
                  <a:lnTo>
                    <a:pt x="1558681" y="0"/>
                  </a:lnTo>
                  <a:close/>
                </a:path>
              </a:pathLst>
            </a:custGeom>
            <a:solidFill>
              <a:srgbClr val="34A7D7">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6" name="矩形 12"/>
          <p:cNvSpPr/>
          <p:nvPr/>
        </p:nvSpPr>
        <p:spPr>
          <a:xfrm>
            <a:off x="-14287" y="5202238"/>
            <a:ext cx="12206288" cy="1246188"/>
          </a:xfrm>
          <a:custGeom>
            <a:avLst/>
            <a:gdLst>
              <a:gd name="connsiteX0" fmla="*/ 0 w 12192000"/>
              <a:gd name="connsiteY0" fmla="*/ 0 h 1115552"/>
              <a:gd name="connsiteX1" fmla="*/ 12192000 w 12192000"/>
              <a:gd name="connsiteY1" fmla="*/ 0 h 1115552"/>
              <a:gd name="connsiteX2" fmla="*/ 12192000 w 12192000"/>
              <a:gd name="connsiteY2" fmla="*/ 1115552 h 1115552"/>
              <a:gd name="connsiteX3" fmla="*/ 0 w 12192000"/>
              <a:gd name="connsiteY3" fmla="*/ 1115552 h 1115552"/>
              <a:gd name="connsiteX4" fmla="*/ 0 w 12192000"/>
              <a:gd name="connsiteY4" fmla="*/ 0 h 1115552"/>
              <a:gd name="connsiteX0-1" fmla="*/ 0 w 12192000"/>
              <a:gd name="connsiteY0-2" fmla="*/ 754743 h 1870295"/>
              <a:gd name="connsiteX1-3" fmla="*/ 12192000 w 12192000"/>
              <a:gd name="connsiteY1-4" fmla="*/ 0 h 1870295"/>
              <a:gd name="connsiteX2-5" fmla="*/ 12192000 w 12192000"/>
              <a:gd name="connsiteY2-6" fmla="*/ 1870295 h 1870295"/>
              <a:gd name="connsiteX3-7" fmla="*/ 0 w 12192000"/>
              <a:gd name="connsiteY3-8" fmla="*/ 1870295 h 1870295"/>
              <a:gd name="connsiteX4-9" fmla="*/ 0 w 12192000"/>
              <a:gd name="connsiteY4-10" fmla="*/ 754743 h 1870295"/>
              <a:gd name="connsiteX0-11" fmla="*/ 0 w 12206514"/>
              <a:gd name="connsiteY0-12" fmla="*/ 464457 h 1870295"/>
              <a:gd name="connsiteX1-13" fmla="*/ 12206514 w 12206514"/>
              <a:gd name="connsiteY1-14" fmla="*/ 0 h 1870295"/>
              <a:gd name="connsiteX2-15" fmla="*/ 12206514 w 12206514"/>
              <a:gd name="connsiteY2-16" fmla="*/ 1870295 h 1870295"/>
              <a:gd name="connsiteX3-17" fmla="*/ 14514 w 12206514"/>
              <a:gd name="connsiteY3-18" fmla="*/ 1870295 h 1870295"/>
              <a:gd name="connsiteX4-19" fmla="*/ 0 w 12206514"/>
              <a:gd name="connsiteY4-20" fmla="*/ 464457 h 1870295"/>
              <a:gd name="connsiteX0-21" fmla="*/ 0 w 12206514"/>
              <a:gd name="connsiteY0-22" fmla="*/ 0 h 1405838"/>
              <a:gd name="connsiteX1-23" fmla="*/ 12206514 w 12206514"/>
              <a:gd name="connsiteY1-24" fmla="*/ 29029 h 1405838"/>
              <a:gd name="connsiteX2-25" fmla="*/ 12206514 w 12206514"/>
              <a:gd name="connsiteY2-26" fmla="*/ 1405838 h 1405838"/>
              <a:gd name="connsiteX3-27" fmla="*/ 14514 w 12206514"/>
              <a:gd name="connsiteY3-28" fmla="*/ 1405838 h 1405838"/>
              <a:gd name="connsiteX4-29" fmla="*/ 0 w 12206514"/>
              <a:gd name="connsiteY4-30" fmla="*/ 0 h 1405838"/>
              <a:gd name="connsiteX0-31" fmla="*/ 0 w 12206514"/>
              <a:gd name="connsiteY0-32" fmla="*/ 0 h 1405838"/>
              <a:gd name="connsiteX1-33" fmla="*/ 12206514 w 12206514"/>
              <a:gd name="connsiteY1-34" fmla="*/ 159658 h 1405838"/>
              <a:gd name="connsiteX2-35" fmla="*/ 12206514 w 12206514"/>
              <a:gd name="connsiteY2-36" fmla="*/ 1405838 h 1405838"/>
              <a:gd name="connsiteX3-37" fmla="*/ 14514 w 12206514"/>
              <a:gd name="connsiteY3-38" fmla="*/ 1405838 h 1405838"/>
              <a:gd name="connsiteX4-39" fmla="*/ 0 w 12206514"/>
              <a:gd name="connsiteY4-40" fmla="*/ 0 h 1405838"/>
              <a:gd name="connsiteX0-41" fmla="*/ 0 w 12206514"/>
              <a:gd name="connsiteY0-42" fmla="*/ 116113 h 1246180"/>
              <a:gd name="connsiteX1-43" fmla="*/ 12206514 w 12206514"/>
              <a:gd name="connsiteY1-44" fmla="*/ 0 h 1246180"/>
              <a:gd name="connsiteX2-45" fmla="*/ 12206514 w 12206514"/>
              <a:gd name="connsiteY2-46" fmla="*/ 1246180 h 1246180"/>
              <a:gd name="connsiteX3-47" fmla="*/ 14514 w 12206514"/>
              <a:gd name="connsiteY3-48" fmla="*/ 1246180 h 1246180"/>
              <a:gd name="connsiteX4-49" fmla="*/ 0 w 12206514"/>
              <a:gd name="connsiteY4-50" fmla="*/ 116113 h 1246180"/>
              <a:gd name="connsiteX0-51" fmla="*/ 0 w 12206514"/>
              <a:gd name="connsiteY0-52" fmla="*/ 535213 h 1246180"/>
              <a:gd name="connsiteX1-53" fmla="*/ 12206514 w 12206514"/>
              <a:gd name="connsiteY1-54" fmla="*/ 0 h 1246180"/>
              <a:gd name="connsiteX2-55" fmla="*/ 12206514 w 12206514"/>
              <a:gd name="connsiteY2-56" fmla="*/ 1246180 h 1246180"/>
              <a:gd name="connsiteX3-57" fmla="*/ 14514 w 12206514"/>
              <a:gd name="connsiteY3-58" fmla="*/ 1246180 h 1246180"/>
              <a:gd name="connsiteX4-59" fmla="*/ 0 w 12206514"/>
              <a:gd name="connsiteY4-60" fmla="*/ 535213 h 12461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6514" h="1246180">
                <a:moveTo>
                  <a:pt x="0" y="535213"/>
                </a:moveTo>
                <a:lnTo>
                  <a:pt x="12206514" y="0"/>
                </a:lnTo>
                <a:lnTo>
                  <a:pt x="12206514" y="1246180"/>
                </a:lnTo>
                <a:lnTo>
                  <a:pt x="14514" y="1246180"/>
                </a:lnTo>
                <a:lnTo>
                  <a:pt x="0" y="535213"/>
                </a:lnTo>
                <a:close/>
              </a:path>
            </a:pathLst>
          </a:custGeom>
          <a:solidFill>
            <a:srgbClr val="31A7D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2773" name="组合 21"/>
          <p:cNvGrpSpPr/>
          <p:nvPr/>
        </p:nvGrpSpPr>
        <p:grpSpPr>
          <a:xfrm>
            <a:off x="-14287" y="4889500"/>
            <a:ext cx="12206287" cy="1987550"/>
            <a:chOff x="-14516" y="4714199"/>
            <a:chExt cx="12206516" cy="2163523"/>
          </a:xfrm>
        </p:grpSpPr>
        <p:sp>
          <p:nvSpPr>
            <p:cNvPr id="17" name="矩形 12"/>
            <p:cNvSpPr/>
            <p:nvPr/>
          </p:nvSpPr>
          <p:spPr>
            <a:xfrm>
              <a:off x="-14516" y="4714199"/>
              <a:ext cx="12206515" cy="1086524"/>
            </a:xfrm>
            <a:custGeom>
              <a:avLst/>
              <a:gdLst>
                <a:gd name="connsiteX0" fmla="*/ 0 w 12192000"/>
                <a:gd name="connsiteY0" fmla="*/ 0 h 1115552"/>
                <a:gd name="connsiteX1" fmla="*/ 12192000 w 12192000"/>
                <a:gd name="connsiteY1" fmla="*/ 0 h 1115552"/>
                <a:gd name="connsiteX2" fmla="*/ 12192000 w 12192000"/>
                <a:gd name="connsiteY2" fmla="*/ 1115552 h 1115552"/>
                <a:gd name="connsiteX3" fmla="*/ 0 w 12192000"/>
                <a:gd name="connsiteY3" fmla="*/ 1115552 h 1115552"/>
                <a:gd name="connsiteX4" fmla="*/ 0 w 12192000"/>
                <a:gd name="connsiteY4" fmla="*/ 0 h 1115552"/>
                <a:gd name="connsiteX0-1" fmla="*/ 0 w 12192000"/>
                <a:gd name="connsiteY0-2" fmla="*/ 754743 h 1870295"/>
                <a:gd name="connsiteX1-3" fmla="*/ 12192000 w 12192000"/>
                <a:gd name="connsiteY1-4" fmla="*/ 0 h 1870295"/>
                <a:gd name="connsiteX2-5" fmla="*/ 12192000 w 12192000"/>
                <a:gd name="connsiteY2-6" fmla="*/ 1870295 h 1870295"/>
                <a:gd name="connsiteX3-7" fmla="*/ 0 w 12192000"/>
                <a:gd name="connsiteY3-8" fmla="*/ 1870295 h 1870295"/>
                <a:gd name="connsiteX4-9" fmla="*/ 0 w 12192000"/>
                <a:gd name="connsiteY4-10" fmla="*/ 754743 h 1870295"/>
                <a:gd name="connsiteX0-11" fmla="*/ 0 w 12206514"/>
                <a:gd name="connsiteY0-12" fmla="*/ 464457 h 1870295"/>
                <a:gd name="connsiteX1-13" fmla="*/ 12206514 w 12206514"/>
                <a:gd name="connsiteY1-14" fmla="*/ 0 h 1870295"/>
                <a:gd name="connsiteX2-15" fmla="*/ 12206514 w 12206514"/>
                <a:gd name="connsiteY2-16" fmla="*/ 1870295 h 1870295"/>
                <a:gd name="connsiteX3-17" fmla="*/ 14514 w 12206514"/>
                <a:gd name="connsiteY3-18" fmla="*/ 1870295 h 1870295"/>
                <a:gd name="connsiteX4-19" fmla="*/ 0 w 12206514"/>
                <a:gd name="connsiteY4-20" fmla="*/ 464457 h 1870295"/>
                <a:gd name="connsiteX0-21" fmla="*/ 0 w 12206514"/>
                <a:gd name="connsiteY0-22" fmla="*/ 0 h 1405838"/>
                <a:gd name="connsiteX1-23" fmla="*/ 12206514 w 12206514"/>
                <a:gd name="connsiteY1-24" fmla="*/ 29029 h 1405838"/>
                <a:gd name="connsiteX2-25" fmla="*/ 12206514 w 12206514"/>
                <a:gd name="connsiteY2-26" fmla="*/ 1405838 h 1405838"/>
                <a:gd name="connsiteX3-27" fmla="*/ 14514 w 12206514"/>
                <a:gd name="connsiteY3-28" fmla="*/ 1405838 h 1405838"/>
                <a:gd name="connsiteX4-29" fmla="*/ 0 w 12206514"/>
                <a:gd name="connsiteY4-30" fmla="*/ 0 h 1405838"/>
                <a:gd name="connsiteX0-31" fmla="*/ 0 w 12206514"/>
                <a:gd name="connsiteY0-32" fmla="*/ 0 h 1405838"/>
                <a:gd name="connsiteX1-33" fmla="*/ 12206514 w 12206514"/>
                <a:gd name="connsiteY1-34" fmla="*/ 159658 h 1405838"/>
                <a:gd name="connsiteX2-35" fmla="*/ 12206514 w 12206514"/>
                <a:gd name="connsiteY2-36" fmla="*/ 1405838 h 1405838"/>
                <a:gd name="connsiteX3-37" fmla="*/ 14514 w 12206514"/>
                <a:gd name="connsiteY3-38" fmla="*/ 1405838 h 1405838"/>
                <a:gd name="connsiteX4-39" fmla="*/ 0 w 12206514"/>
                <a:gd name="connsiteY4-40" fmla="*/ 0 h 1405838"/>
                <a:gd name="connsiteX0-41" fmla="*/ 0 w 12206514"/>
                <a:gd name="connsiteY0-42" fmla="*/ 116113 h 1246180"/>
                <a:gd name="connsiteX1-43" fmla="*/ 12206514 w 12206514"/>
                <a:gd name="connsiteY1-44" fmla="*/ 0 h 1246180"/>
                <a:gd name="connsiteX2-45" fmla="*/ 12206514 w 12206514"/>
                <a:gd name="connsiteY2-46" fmla="*/ 1246180 h 1246180"/>
                <a:gd name="connsiteX3-47" fmla="*/ 14514 w 12206514"/>
                <a:gd name="connsiteY3-48" fmla="*/ 1246180 h 1246180"/>
                <a:gd name="connsiteX4-49" fmla="*/ 0 w 12206514"/>
                <a:gd name="connsiteY4-50" fmla="*/ 116113 h 1246180"/>
                <a:gd name="connsiteX0-51" fmla="*/ 1 w 12206515"/>
                <a:gd name="connsiteY0-52" fmla="*/ 116113 h 2189609"/>
                <a:gd name="connsiteX1-53" fmla="*/ 12206515 w 12206515"/>
                <a:gd name="connsiteY1-54" fmla="*/ 0 h 2189609"/>
                <a:gd name="connsiteX2-55" fmla="*/ 12206515 w 12206515"/>
                <a:gd name="connsiteY2-56" fmla="*/ 1246180 h 2189609"/>
                <a:gd name="connsiteX3-57" fmla="*/ 0 w 12206515"/>
                <a:gd name="connsiteY3-58" fmla="*/ 2189609 h 2189609"/>
                <a:gd name="connsiteX4-59" fmla="*/ 1 w 12206515"/>
                <a:gd name="connsiteY4-60" fmla="*/ 116113 h 2189609"/>
                <a:gd name="connsiteX0-61" fmla="*/ 1 w 12206515"/>
                <a:gd name="connsiteY0-62" fmla="*/ 1698170 h 2189609"/>
                <a:gd name="connsiteX1-63" fmla="*/ 12206515 w 12206515"/>
                <a:gd name="connsiteY1-64" fmla="*/ 0 h 2189609"/>
                <a:gd name="connsiteX2-65" fmla="*/ 12206515 w 12206515"/>
                <a:gd name="connsiteY2-66" fmla="*/ 1246180 h 2189609"/>
                <a:gd name="connsiteX3-67" fmla="*/ 0 w 12206515"/>
                <a:gd name="connsiteY3-68" fmla="*/ 2189609 h 2189609"/>
                <a:gd name="connsiteX4-69" fmla="*/ 1 w 12206515"/>
                <a:gd name="connsiteY4-70" fmla="*/ 1698170 h 2189609"/>
                <a:gd name="connsiteX0-71" fmla="*/ 1 w 12206515"/>
                <a:gd name="connsiteY0-72" fmla="*/ 1698170 h 2189609"/>
                <a:gd name="connsiteX1-73" fmla="*/ 12206515 w 12206515"/>
                <a:gd name="connsiteY1-74" fmla="*/ 0 h 2189609"/>
                <a:gd name="connsiteX2-75" fmla="*/ 12192001 w 12206515"/>
                <a:gd name="connsiteY2-76" fmla="*/ 1899323 h 2189609"/>
                <a:gd name="connsiteX3-77" fmla="*/ 0 w 12206515"/>
                <a:gd name="connsiteY3-78" fmla="*/ 2189609 h 2189609"/>
                <a:gd name="connsiteX4-79" fmla="*/ 1 w 12206515"/>
                <a:gd name="connsiteY4-80" fmla="*/ 1698170 h 2189609"/>
                <a:gd name="connsiteX0-81" fmla="*/ 1 w 12206515"/>
                <a:gd name="connsiteY0-82" fmla="*/ 595085 h 1086524"/>
                <a:gd name="connsiteX1-83" fmla="*/ 12206515 w 12206515"/>
                <a:gd name="connsiteY1-84" fmla="*/ 0 h 1086524"/>
                <a:gd name="connsiteX2-85" fmla="*/ 12192001 w 12206515"/>
                <a:gd name="connsiteY2-86" fmla="*/ 796238 h 1086524"/>
                <a:gd name="connsiteX3-87" fmla="*/ 0 w 12206515"/>
                <a:gd name="connsiteY3-88" fmla="*/ 1086524 h 1086524"/>
                <a:gd name="connsiteX4-89" fmla="*/ 1 w 12206515"/>
                <a:gd name="connsiteY4-90" fmla="*/ 595085 h 108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6515" h="1086524">
                  <a:moveTo>
                    <a:pt x="1" y="595085"/>
                  </a:moveTo>
                  <a:lnTo>
                    <a:pt x="12206515" y="0"/>
                  </a:lnTo>
                  <a:lnTo>
                    <a:pt x="12192001" y="796238"/>
                  </a:lnTo>
                  <a:lnTo>
                    <a:pt x="0" y="1086524"/>
                  </a:lnTo>
                  <a:cubicBezTo>
                    <a:pt x="0" y="395359"/>
                    <a:pt x="1" y="1286250"/>
                    <a:pt x="1" y="595085"/>
                  </a:cubicBez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0" y="5324927"/>
              <a:ext cx="12192000" cy="1552795"/>
            </a:xfrm>
            <a:custGeom>
              <a:avLst/>
              <a:gdLst>
                <a:gd name="connsiteX0" fmla="*/ 0 w 12192000"/>
                <a:gd name="connsiteY0" fmla="*/ 0 h 1115552"/>
                <a:gd name="connsiteX1" fmla="*/ 12192000 w 12192000"/>
                <a:gd name="connsiteY1" fmla="*/ 0 h 1115552"/>
                <a:gd name="connsiteX2" fmla="*/ 12192000 w 12192000"/>
                <a:gd name="connsiteY2" fmla="*/ 1115552 h 1115552"/>
                <a:gd name="connsiteX3" fmla="*/ 0 w 12192000"/>
                <a:gd name="connsiteY3" fmla="*/ 1115552 h 1115552"/>
                <a:gd name="connsiteX4" fmla="*/ 0 w 12192000"/>
                <a:gd name="connsiteY4" fmla="*/ 0 h 1115552"/>
                <a:gd name="connsiteX0-1" fmla="*/ 0 w 12192000"/>
                <a:gd name="connsiteY0-2" fmla="*/ 754743 h 1870295"/>
                <a:gd name="connsiteX1-3" fmla="*/ 12192000 w 12192000"/>
                <a:gd name="connsiteY1-4" fmla="*/ 0 h 1870295"/>
                <a:gd name="connsiteX2-5" fmla="*/ 12192000 w 12192000"/>
                <a:gd name="connsiteY2-6" fmla="*/ 1870295 h 1870295"/>
                <a:gd name="connsiteX3-7" fmla="*/ 0 w 12192000"/>
                <a:gd name="connsiteY3-8" fmla="*/ 1870295 h 1870295"/>
                <a:gd name="connsiteX4-9" fmla="*/ 0 w 12192000"/>
                <a:gd name="connsiteY4-10" fmla="*/ 754743 h 1870295"/>
                <a:gd name="connsiteX0-11" fmla="*/ 0 w 12192000"/>
                <a:gd name="connsiteY0-12" fmla="*/ 1224643 h 1870295"/>
                <a:gd name="connsiteX1-13" fmla="*/ 12192000 w 12192000"/>
                <a:gd name="connsiteY1-14" fmla="*/ 0 h 1870295"/>
                <a:gd name="connsiteX2-15" fmla="*/ 12192000 w 12192000"/>
                <a:gd name="connsiteY2-16" fmla="*/ 1870295 h 1870295"/>
                <a:gd name="connsiteX3-17" fmla="*/ 0 w 12192000"/>
                <a:gd name="connsiteY3-18" fmla="*/ 1870295 h 1870295"/>
                <a:gd name="connsiteX4-19" fmla="*/ 0 w 12192000"/>
                <a:gd name="connsiteY4-20" fmla="*/ 1224643 h 1870295"/>
                <a:gd name="connsiteX0-21" fmla="*/ 0 w 12192000"/>
                <a:gd name="connsiteY0-22" fmla="*/ 907143 h 1552795"/>
                <a:gd name="connsiteX1-23" fmla="*/ 12192000 w 12192000"/>
                <a:gd name="connsiteY1-24" fmla="*/ 0 h 1552795"/>
                <a:gd name="connsiteX2-25" fmla="*/ 12192000 w 12192000"/>
                <a:gd name="connsiteY2-26" fmla="*/ 1552795 h 1552795"/>
                <a:gd name="connsiteX3-27" fmla="*/ 0 w 12192000"/>
                <a:gd name="connsiteY3-28" fmla="*/ 1552795 h 1552795"/>
                <a:gd name="connsiteX4-29" fmla="*/ 0 w 12192000"/>
                <a:gd name="connsiteY4-30" fmla="*/ 907143 h 1552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552795">
                  <a:moveTo>
                    <a:pt x="0" y="907143"/>
                  </a:moveTo>
                  <a:lnTo>
                    <a:pt x="12192000" y="0"/>
                  </a:lnTo>
                  <a:lnTo>
                    <a:pt x="12192000" y="1552795"/>
                  </a:lnTo>
                  <a:lnTo>
                    <a:pt x="0" y="1552795"/>
                  </a:lnTo>
                  <a:lnTo>
                    <a:pt x="0" y="907143"/>
                  </a:lnTo>
                  <a:close/>
                </a:path>
              </a:pathLst>
            </a:cu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32774" name="文本框 18"/>
          <p:cNvSpPr txBox="1"/>
          <p:nvPr/>
        </p:nvSpPr>
        <p:spPr>
          <a:xfrm>
            <a:off x="736600" y="3073400"/>
            <a:ext cx="3754438" cy="923925"/>
          </a:xfrm>
          <a:prstGeom prst="rect">
            <a:avLst/>
          </a:prstGeom>
          <a:noFill/>
          <a:ln w="9525">
            <a:noFill/>
          </a:ln>
        </p:spPr>
        <p:txBody>
          <a:bodyPr>
            <a:spAutoFit/>
          </a:bodyPr>
          <a:lstStyle/>
          <a:p>
            <a:pPr lvl="0" eaLnBrk="1" hangingPunct="1"/>
            <a:r>
              <a:rPr lang="en-US" altLang="zh-CN" sz="5400" dirty="0">
                <a:solidFill>
                  <a:srgbClr val="31A7D7"/>
                </a:solidFill>
                <a:latin typeface="Impact" panose="020B0806030902050204" pitchFamily="34" charset="0"/>
                <a:ea typeface="宋体" panose="02010600030101010101" pitchFamily="2" charset="-122"/>
              </a:rPr>
              <a:t>Thank  </a:t>
            </a:r>
            <a:r>
              <a:rPr lang="en-US" altLang="zh-CN" sz="5400" dirty="0">
                <a:solidFill>
                  <a:schemeClr val="bg1"/>
                </a:solidFill>
                <a:latin typeface="Impact" panose="020B0806030902050204" pitchFamily="34" charset="0"/>
                <a:ea typeface="宋体" panose="02010600030101010101" pitchFamily="2" charset="-122"/>
              </a:rPr>
              <a:t>you</a:t>
            </a:r>
            <a:endParaRPr lang="zh-CN" altLang="en-US" sz="5400" dirty="0">
              <a:solidFill>
                <a:schemeClr val="bg1"/>
              </a:solidFill>
              <a:latin typeface="Impact" panose="020B0806030902050204" pitchFamily="34" charset="0"/>
              <a:ea typeface="宋体" panose="02010600030101010101" pitchFamily="2" charset="-122"/>
            </a:endParaRPr>
          </a:p>
        </p:txBody>
      </p:sp>
      <p:sp>
        <p:nvSpPr>
          <p:cNvPr id="32775" name="文本框 19"/>
          <p:cNvSpPr txBox="1"/>
          <p:nvPr/>
        </p:nvSpPr>
        <p:spPr>
          <a:xfrm>
            <a:off x="795338" y="4173538"/>
            <a:ext cx="2860675" cy="369887"/>
          </a:xfrm>
          <a:prstGeom prst="rect">
            <a:avLst/>
          </a:prstGeom>
          <a:noFill/>
          <a:ln w="9525">
            <a:noFill/>
          </a:ln>
        </p:spPr>
        <p:txBody>
          <a:bodyPr>
            <a:spAutoFit/>
          </a:bodyPr>
          <a:lstStyle/>
          <a:p>
            <a:pPr lvl="0" eaLnBrk="1" hangingPunct="1"/>
            <a:r>
              <a:rPr lang="en-US" altLang="zh-CN" dirty="0">
                <a:solidFill>
                  <a:schemeClr val="bg1"/>
                </a:solidFill>
                <a:latin typeface="微软雅黑" panose="020B0503020204020204" pitchFamily="34" charset="-122"/>
                <a:ea typeface="微软雅黑" panose="020B0503020204020204" pitchFamily="34" charset="-122"/>
              </a:rPr>
              <a:t>ADD YOUR TITLE HERE</a:t>
            </a:r>
            <a:endParaRPr lang="zh-CN" altLang="en-US" dirty="0">
              <a:solidFill>
                <a:srgbClr val="E3A15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p:cNvPicPr>
            <a:picLocks noChangeAspect="1"/>
          </p:cNvPicPr>
          <p:nvPr/>
        </p:nvPicPr>
        <p:blipFill>
          <a:blip r:embed="rId3"/>
          <a:srcRect l="-2" r="827"/>
          <a:stretch>
            <a:fillRect/>
          </a:stretch>
        </p:blipFill>
        <p:spPr>
          <a:xfrm>
            <a:off x="0" y="0"/>
            <a:ext cx="12192000" cy="6877050"/>
          </a:xfrm>
          <a:prstGeom prst="rect">
            <a:avLst/>
          </a:prstGeom>
          <a:noFill/>
          <a:ln w="9525">
            <a:noFill/>
          </a:ln>
        </p:spPr>
      </p:pic>
      <p:sp>
        <p:nvSpPr>
          <p:cNvPr id="3" name="矩形 2"/>
          <p:cNvSpPr/>
          <p:nvPr/>
        </p:nvSpPr>
        <p:spPr>
          <a:xfrm>
            <a:off x="0" y="0"/>
            <a:ext cx="12192000" cy="6858000"/>
          </a:xfrm>
          <a:prstGeom prst="rect">
            <a:avLst/>
          </a:prstGeom>
          <a:solidFill>
            <a:schemeClr val="tx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20" name="文本框 2"/>
          <p:cNvSpPr txBox="1"/>
          <p:nvPr/>
        </p:nvSpPr>
        <p:spPr>
          <a:xfrm>
            <a:off x="5372100" y="1925638"/>
            <a:ext cx="2655888"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chemeClr val="bg1"/>
                </a:solidFill>
                <a:latin typeface="微软雅黑" panose="020B0503020204020204" pitchFamily="34" charset="-122"/>
                <a:ea typeface="微软雅黑" panose="020B0503020204020204" pitchFamily="34" charset="-122"/>
              </a:rPr>
              <a:t>单击</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sp>
        <p:nvSpPr>
          <p:cNvPr id="9221" name="文本框 3"/>
          <p:cNvSpPr txBox="1"/>
          <p:nvPr/>
        </p:nvSpPr>
        <p:spPr>
          <a:xfrm>
            <a:off x="5908675" y="2941638"/>
            <a:ext cx="2425700"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rgbClr val="34A7D7"/>
                </a:solidFill>
                <a:latin typeface="微软雅黑" panose="020B0503020204020204" pitchFamily="34" charset="-122"/>
                <a:ea typeface="微软雅黑" panose="020B0503020204020204" pitchFamily="34" charset="-122"/>
              </a:rPr>
              <a:t>此处</a:t>
            </a:r>
          </a:p>
        </p:txBody>
      </p:sp>
      <p:sp>
        <p:nvSpPr>
          <p:cNvPr id="9222" name="文本框 4"/>
          <p:cNvSpPr txBox="1"/>
          <p:nvPr/>
        </p:nvSpPr>
        <p:spPr>
          <a:xfrm>
            <a:off x="6418263" y="4049713"/>
            <a:ext cx="4279900"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chemeClr val="bg1"/>
                </a:solidFill>
                <a:latin typeface="微软雅黑" panose="020B0503020204020204" pitchFamily="34" charset="-122"/>
                <a:ea typeface="微软雅黑" panose="020B0503020204020204" pitchFamily="34" charset="-122"/>
              </a:rPr>
              <a:t>添加标题</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grpSp>
        <p:nvGrpSpPr>
          <p:cNvPr id="9223" name="组合 5"/>
          <p:cNvGrpSpPr/>
          <p:nvPr/>
        </p:nvGrpSpPr>
        <p:grpSpPr>
          <a:xfrm>
            <a:off x="1420813" y="442913"/>
            <a:ext cx="5646737" cy="5992812"/>
            <a:chOff x="272587" y="564807"/>
            <a:chExt cx="4676783" cy="5992245"/>
          </a:xfrm>
        </p:grpSpPr>
        <p:sp>
          <p:nvSpPr>
            <p:cNvPr id="49" name="平行四边形 48"/>
            <p:cNvSpPr/>
            <p:nvPr/>
          </p:nvSpPr>
          <p:spPr>
            <a:xfrm flipH="1">
              <a:off x="272587" y="564807"/>
              <a:ext cx="3402731" cy="5531914"/>
            </a:xfrm>
            <a:prstGeom prst="parallelogram">
              <a:avLst>
                <a:gd name="adj" fmla="val 60369"/>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flipH="1">
              <a:off x="2016026" y="1450548"/>
              <a:ext cx="2933344" cy="5106504"/>
            </a:xfrm>
            <a:prstGeom prst="parallelogram">
              <a:avLst>
                <a:gd name="adj" fmla="val 65908"/>
              </a:avLst>
            </a:prstGeom>
            <a:solidFill>
              <a:srgbClr val="31A7D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pic>
        <p:nvPicPr>
          <p:cNvPr id="9224" name="图片 19"/>
          <p:cNvPicPr>
            <a:picLocks noChangeAspect="1"/>
          </p:cNvPicPr>
          <p:nvPr/>
        </p:nvPicPr>
        <p:blipFill>
          <a:blip r:embed="rId4"/>
          <a:stretch>
            <a:fillRect/>
          </a:stretch>
        </p:blipFill>
        <p:spPr>
          <a:xfrm>
            <a:off x="2055813" y="1838325"/>
            <a:ext cx="3316287" cy="38163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3"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grpSp>
        <p:nvGrpSpPr>
          <p:cNvPr id="10244" name="组合 5"/>
          <p:cNvGrpSpPr/>
          <p:nvPr/>
        </p:nvGrpSpPr>
        <p:grpSpPr>
          <a:xfrm>
            <a:off x="-1101045" y="1436492"/>
            <a:ext cx="4924184" cy="4284663"/>
            <a:chOff x="-1670441" y="1489812"/>
            <a:chExt cx="4921641" cy="4283473"/>
          </a:xfrm>
        </p:grpSpPr>
        <p:pic>
          <p:nvPicPr>
            <p:cNvPr id="10276" name="图片 6"/>
            <p:cNvPicPr/>
            <p:nvPr/>
          </p:nvPicPr>
          <p:blipFill>
            <a:blip r:embed="rId3"/>
            <a:stretch>
              <a:fillRect/>
            </a:stretch>
          </p:blipFill>
          <p:spPr>
            <a:xfrm>
              <a:off x="1388256" y="1489812"/>
              <a:ext cx="1862944" cy="1800000"/>
            </a:xfrm>
            <a:prstGeom prst="rect">
              <a:avLst/>
            </a:prstGeom>
            <a:noFill/>
            <a:ln w="9525">
              <a:noFill/>
            </a:ln>
          </p:spPr>
        </p:pic>
        <p:sp>
          <p:nvSpPr>
            <p:cNvPr id="8" name="矩形 7"/>
            <p:cNvSpPr/>
            <p:nvPr/>
          </p:nvSpPr>
          <p:spPr>
            <a:xfrm>
              <a:off x="1388087" y="3465513"/>
              <a:ext cx="1863113" cy="2307772"/>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9" name="矩形 8"/>
            <p:cNvSpPr/>
            <p:nvPr/>
          </p:nvSpPr>
          <p:spPr>
            <a:xfrm>
              <a:off x="1626682" y="3654662"/>
              <a:ext cx="147508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mn-lt"/>
                  <a:ea typeface="微软雅黑" panose="020B0503020204020204" pitchFamily="34" charset="-122"/>
                  <a:cs typeface="宋体" panose="02010600030101010101" pitchFamily="2" charset="-122"/>
                </a:rPr>
                <a:t>此输入标题</a:t>
              </a:r>
              <a:endParaRPr kumimoji="0" lang="zh-CN" altLang="en-US" sz="2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10" name="矩形 9"/>
            <p:cNvSpPr/>
            <p:nvPr/>
          </p:nvSpPr>
          <p:spPr>
            <a:xfrm>
              <a:off x="1547128" y="4174427"/>
              <a:ext cx="1634193" cy="11692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mn-lt"/>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endParaRPr kumimoji="0" lang="zh-CN" altLang="en-US" sz="14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grpSp>
          <p:nvGrpSpPr>
            <p:cNvPr id="10280" name="组合 10"/>
            <p:cNvGrpSpPr/>
            <p:nvPr/>
          </p:nvGrpSpPr>
          <p:grpSpPr>
            <a:xfrm>
              <a:off x="1704195" y="5391326"/>
              <a:ext cx="1300744" cy="306531"/>
              <a:chOff x="1552184" y="5320502"/>
              <a:chExt cx="1601281" cy="377355"/>
            </a:xfrm>
          </p:grpSpPr>
          <p:sp>
            <p:nvSpPr>
              <p:cNvPr id="10282" name="Freeform 387"/>
              <p:cNvSpPr/>
              <p:nvPr/>
            </p:nvSpPr>
            <p:spPr>
              <a:xfrm>
                <a:off x="2172009" y="5329473"/>
                <a:ext cx="361631" cy="359412"/>
              </a:xfrm>
              <a:custGeom>
                <a:avLst/>
                <a:gdLst/>
                <a:ahLst/>
                <a:cxnLst>
                  <a:cxn ang="0">
                    <a:pos x="361631" y="180332"/>
                  </a:cxn>
                  <a:cxn ang="0">
                    <a:pos x="180816" y="0"/>
                  </a:cxn>
                  <a:cxn ang="0">
                    <a:pos x="0" y="180332"/>
                  </a:cxn>
                  <a:cxn ang="0">
                    <a:pos x="160725" y="359412"/>
                  </a:cxn>
                  <a:cxn ang="0">
                    <a:pos x="160725" y="221658"/>
                  </a:cxn>
                  <a:cxn ang="0">
                    <a:pos x="130589" y="221658"/>
                  </a:cxn>
                  <a:cxn ang="0">
                    <a:pos x="130589" y="170314"/>
                  </a:cxn>
                  <a:cxn ang="0">
                    <a:pos x="160725" y="170314"/>
                  </a:cxn>
                  <a:cxn ang="0">
                    <a:pos x="160725" y="127735"/>
                  </a:cxn>
                  <a:cxn ang="0">
                    <a:pos x="226019" y="67625"/>
                  </a:cxn>
                  <a:cxn ang="0">
                    <a:pos x="272479" y="67625"/>
                  </a:cxn>
                  <a:cxn ang="0">
                    <a:pos x="272479" y="121474"/>
                  </a:cxn>
                  <a:cxn ang="0">
                    <a:pos x="238576" y="121474"/>
                  </a:cxn>
                  <a:cxn ang="0">
                    <a:pos x="224764" y="133997"/>
                  </a:cxn>
                  <a:cxn ang="0">
                    <a:pos x="224764" y="170314"/>
                  </a:cxn>
                  <a:cxn ang="0">
                    <a:pos x="272479" y="170314"/>
                  </a:cxn>
                  <a:cxn ang="0">
                    <a:pos x="266201" y="221658"/>
                  </a:cxn>
                  <a:cxn ang="0">
                    <a:pos x="223508" y="221658"/>
                  </a:cxn>
                  <a:cxn ang="0">
                    <a:pos x="223508" y="354403"/>
                  </a:cxn>
                  <a:cxn ang="0">
                    <a:pos x="361631" y="180332"/>
                  </a:cxn>
                </a:cxnLst>
                <a:rect l="0" t="0" r="0" b="0"/>
                <a:pathLst>
                  <a:path w="288" h="287">
                    <a:moveTo>
                      <a:pt x="288" y="144"/>
                    </a:moveTo>
                    <a:cubicBezTo>
                      <a:pt x="288" y="64"/>
                      <a:pt x="223" y="0"/>
                      <a:pt x="144" y="0"/>
                    </a:cubicBezTo>
                    <a:cubicBezTo>
                      <a:pt x="64" y="0"/>
                      <a:pt x="0" y="64"/>
                      <a:pt x="0" y="144"/>
                    </a:cubicBezTo>
                    <a:cubicBezTo>
                      <a:pt x="0" y="218"/>
                      <a:pt x="56" y="279"/>
                      <a:pt x="128" y="287"/>
                    </a:cubicBezTo>
                    <a:cubicBezTo>
                      <a:pt x="128" y="177"/>
                      <a:pt x="128" y="177"/>
                      <a:pt x="128" y="177"/>
                    </a:cubicBezTo>
                    <a:cubicBezTo>
                      <a:pt x="104" y="177"/>
                      <a:pt x="104" y="177"/>
                      <a:pt x="104" y="177"/>
                    </a:cubicBezTo>
                    <a:cubicBezTo>
                      <a:pt x="104" y="136"/>
                      <a:pt x="104" y="136"/>
                      <a:pt x="104" y="136"/>
                    </a:cubicBezTo>
                    <a:cubicBezTo>
                      <a:pt x="128" y="136"/>
                      <a:pt x="128" y="136"/>
                      <a:pt x="128" y="136"/>
                    </a:cubicBezTo>
                    <a:cubicBezTo>
                      <a:pt x="128" y="136"/>
                      <a:pt x="128" y="108"/>
                      <a:pt x="128" y="102"/>
                    </a:cubicBezTo>
                    <a:cubicBezTo>
                      <a:pt x="128" y="96"/>
                      <a:pt x="127" y="54"/>
                      <a:pt x="180" y="54"/>
                    </a:cubicBezTo>
                    <a:cubicBezTo>
                      <a:pt x="187" y="54"/>
                      <a:pt x="203" y="54"/>
                      <a:pt x="217" y="54"/>
                    </a:cubicBezTo>
                    <a:cubicBezTo>
                      <a:pt x="217" y="72"/>
                      <a:pt x="217" y="92"/>
                      <a:pt x="217" y="97"/>
                    </a:cubicBezTo>
                    <a:cubicBezTo>
                      <a:pt x="206" y="97"/>
                      <a:pt x="195" y="97"/>
                      <a:pt x="190" y="97"/>
                    </a:cubicBezTo>
                    <a:cubicBezTo>
                      <a:pt x="184" y="97"/>
                      <a:pt x="179" y="103"/>
                      <a:pt x="179" y="107"/>
                    </a:cubicBezTo>
                    <a:cubicBezTo>
                      <a:pt x="179" y="111"/>
                      <a:pt x="179" y="136"/>
                      <a:pt x="179" y="136"/>
                    </a:cubicBezTo>
                    <a:cubicBezTo>
                      <a:pt x="179" y="136"/>
                      <a:pt x="213" y="136"/>
                      <a:pt x="217" y="136"/>
                    </a:cubicBezTo>
                    <a:cubicBezTo>
                      <a:pt x="215" y="157"/>
                      <a:pt x="212" y="177"/>
                      <a:pt x="212" y="177"/>
                    </a:cubicBezTo>
                    <a:cubicBezTo>
                      <a:pt x="178" y="177"/>
                      <a:pt x="178" y="177"/>
                      <a:pt x="178" y="177"/>
                    </a:cubicBezTo>
                    <a:cubicBezTo>
                      <a:pt x="178" y="283"/>
                      <a:pt x="178" y="283"/>
                      <a:pt x="178" y="283"/>
                    </a:cubicBezTo>
                    <a:cubicBezTo>
                      <a:pt x="241" y="268"/>
                      <a:pt x="288" y="211"/>
                      <a:pt x="288" y="144"/>
                    </a:cubicBezTo>
                    <a:close/>
                  </a:path>
                </a:pathLst>
              </a:custGeom>
              <a:solidFill>
                <a:schemeClr val="bg1">
                  <a:alpha val="100000"/>
                </a:schemeClr>
              </a:solidFill>
              <a:ln w="9525">
                <a:noFill/>
              </a:ln>
            </p:spPr>
            <p:txBody>
              <a:bodyPr/>
              <a:lstStyle/>
              <a:p>
                <a:endParaRPr lang="zh-CN" altLang="en-US"/>
              </a:p>
            </p:txBody>
          </p:sp>
          <p:sp>
            <p:nvSpPr>
              <p:cNvPr id="10283" name="Freeform 388"/>
              <p:cNvSpPr>
                <a:spLocks noEditPoints="1"/>
              </p:cNvSpPr>
              <p:nvPr/>
            </p:nvSpPr>
            <p:spPr>
              <a:xfrm>
                <a:off x="2791834" y="5336226"/>
                <a:ext cx="361631" cy="361631"/>
              </a:xfrm>
              <a:custGeom>
                <a:avLst/>
                <a:gdLst/>
                <a:ahLst/>
                <a:cxnLst>
                  <a:cxn ang="0">
                    <a:pos x="180816" y="0"/>
                  </a:cxn>
                  <a:cxn ang="0">
                    <a:pos x="0" y="180816"/>
                  </a:cxn>
                  <a:cxn ang="0">
                    <a:pos x="180816" y="361631"/>
                  </a:cxn>
                  <a:cxn ang="0">
                    <a:pos x="361631" y="180816"/>
                  </a:cxn>
                  <a:cxn ang="0">
                    <a:pos x="180816" y="0"/>
                  </a:cxn>
                  <a:cxn ang="0">
                    <a:pos x="331495" y="179560"/>
                  </a:cxn>
                  <a:cxn ang="0">
                    <a:pos x="266201" y="172026"/>
                  </a:cxn>
                  <a:cxn ang="0">
                    <a:pos x="220997" y="177049"/>
                  </a:cxn>
                  <a:cxn ang="0">
                    <a:pos x="208440" y="145657"/>
                  </a:cxn>
                  <a:cxn ang="0">
                    <a:pos x="295081" y="82874"/>
                  </a:cxn>
                  <a:cxn ang="0">
                    <a:pos x="331495" y="179560"/>
                  </a:cxn>
                  <a:cxn ang="0">
                    <a:pos x="278757" y="66550"/>
                  </a:cxn>
                  <a:cxn ang="0">
                    <a:pos x="198395" y="124311"/>
                  </a:cxn>
                  <a:cxn ang="0">
                    <a:pos x="141890" y="36414"/>
                  </a:cxn>
                  <a:cxn ang="0">
                    <a:pos x="180816" y="30136"/>
                  </a:cxn>
                  <a:cxn ang="0">
                    <a:pos x="278757" y="66550"/>
                  </a:cxn>
                  <a:cxn ang="0">
                    <a:pos x="118032" y="43948"/>
                  </a:cxn>
                  <a:cxn ang="0">
                    <a:pos x="175793" y="133100"/>
                  </a:cxn>
                  <a:cxn ang="0">
                    <a:pos x="51482" y="150680"/>
                  </a:cxn>
                  <a:cxn ang="0">
                    <a:pos x="33903" y="150680"/>
                  </a:cxn>
                  <a:cxn ang="0">
                    <a:pos x="118032" y="43948"/>
                  </a:cxn>
                  <a:cxn ang="0">
                    <a:pos x="31392" y="180816"/>
                  </a:cxn>
                  <a:cxn ang="0">
                    <a:pos x="31392" y="173282"/>
                  </a:cxn>
                  <a:cxn ang="0">
                    <a:pos x="51482" y="173282"/>
                  </a:cxn>
                  <a:cxn ang="0">
                    <a:pos x="185838" y="153191"/>
                  </a:cxn>
                  <a:cxn ang="0">
                    <a:pos x="198395" y="182071"/>
                  </a:cxn>
                  <a:cxn ang="0">
                    <a:pos x="114265" y="231042"/>
                  </a:cxn>
                  <a:cxn ang="0">
                    <a:pos x="71573" y="282524"/>
                  </a:cxn>
                  <a:cxn ang="0">
                    <a:pos x="31392" y="180816"/>
                  </a:cxn>
                  <a:cxn ang="0">
                    <a:pos x="87896" y="297592"/>
                  </a:cxn>
                  <a:cxn ang="0">
                    <a:pos x="89152" y="296337"/>
                  </a:cxn>
                  <a:cxn ang="0">
                    <a:pos x="207184" y="203417"/>
                  </a:cxn>
                  <a:cxn ang="0">
                    <a:pos x="238576" y="318938"/>
                  </a:cxn>
                  <a:cxn ang="0">
                    <a:pos x="180816" y="330239"/>
                  </a:cxn>
                  <a:cxn ang="0">
                    <a:pos x="87896" y="297592"/>
                  </a:cxn>
                  <a:cxn ang="0">
                    <a:pos x="259922" y="307637"/>
                  </a:cxn>
                  <a:cxn ang="0">
                    <a:pos x="229786" y="198395"/>
                  </a:cxn>
                  <a:cxn ang="0">
                    <a:pos x="266201" y="194628"/>
                  </a:cxn>
                  <a:cxn ang="0">
                    <a:pos x="328984" y="203417"/>
                  </a:cxn>
                  <a:cxn ang="0">
                    <a:pos x="259922" y="307637"/>
                  </a:cxn>
                </a:cxnLst>
                <a:rect l="0" t="0" r="0" b="0"/>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64" y="143"/>
                    </a:moveTo>
                    <a:cubicBezTo>
                      <a:pt x="245" y="139"/>
                      <a:pt x="228" y="137"/>
                      <a:pt x="212" y="137"/>
                    </a:cubicBezTo>
                    <a:cubicBezTo>
                      <a:pt x="199" y="137"/>
                      <a:pt x="187" y="138"/>
                      <a:pt x="176" y="141"/>
                    </a:cubicBezTo>
                    <a:cubicBezTo>
                      <a:pt x="173" y="132"/>
                      <a:pt x="169" y="124"/>
                      <a:pt x="166" y="116"/>
                    </a:cubicBezTo>
                    <a:cubicBezTo>
                      <a:pt x="191" y="105"/>
                      <a:pt x="216" y="90"/>
                      <a:pt x="235" y="66"/>
                    </a:cubicBezTo>
                    <a:cubicBezTo>
                      <a:pt x="253" y="87"/>
                      <a:pt x="263" y="114"/>
                      <a:pt x="264" y="143"/>
                    </a:cubicBezTo>
                    <a:close/>
                    <a:moveTo>
                      <a:pt x="222" y="53"/>
                    </a:moveTo>
                    <a:cubicBezTo>
                      <a:pt x="205" y="75"/>
                      <a:pt x="182" y="89"/>
                      <a:pt x="158" y="99"/>
                    </a:cubicBezTo>
                    <a:cubicBezTo>
                      <a:pt x="140" y="64"/>
                      <a:pt x="123" y="41"/>
                      <a:pt x="113" y="29"/>
                    </a:cubicBezTo>
                    <a:cubicBezTo>
                      <a:pt x="123" y="26"/>
                      <a:pt x="133" y="24"/>
                      <a:pt x="144" y="24"/>
                    </a:cubicBezTo>
                    <a:cubicBezTo>
                      <a:pt x="174" y="24"/>
                      <a:pt x="201" y="35"/>
                      <a:pt x="222" y="53"/>
                    </a:cubicBezTo>
                    <a:close/>
                    <a:moveTo>
                      <a:pt x="94" y="35"/>
                    </a:moveTo>
                    <a:cubicBezTo>
                      <a:pt x="102" y="44"/>
                      <a:pt x="120" y="67"/>
                      <a:pt x="140" y="106"/>
                    </a:cubicBezTo>
                    <a:cubicBezTo>
                      <a:pt x="102" y="118"/>
                      <a:pt x="64" y="120"/>
                      <a:pt x="41" y="120"/>
                    </a:cubicBezTo>
                    <a:cubicBezTo>
                      <a:pt x="35" y="120"/>
                      <a:pt x="30" y="120"/>
                      <a:pt x="27" y="120"/>
                    </a:cubicBezTo>
                    <a:cubicBezTo>
                      <a:pt x="35" y="82"/>
                      <a:pt x="60" y="51"/>
                      <a:pt x="94" y="35"/>
                    </a:cubicBezTo>
                    <a:close/>
                    <a:moveTo>
                      <a:pt x="25" y="144"/>
                    </a:moveTo>
                    <a:cubicBezTo>
                      <a:pt x="25" y="142"/>
                      <a:pt x="25" y="140"/>
                      <a:pt x="25" y="138"/>
                    </a:cubicBezTo>
                    <a:cubicBezTo>
                      <a:pt x="28" y="138"/>
                      <a:pt x="34" y="138"/>
                      <a:pt x="41" y="138"/>
                    </a:cubicBezTo>
                    <a:cubicBezTo>
                      <a:pt x="65" y="138"/>
                      <a:pt x="107" y="136"/>
                      <a:pt x="148" y="122"/>
                    </a:cubicBezTo>
                    <a:cubicBezTo>
                      <a:pt x="152" y="130"/>
                      <a:pt x="155" y="137"/>
                      <a:pt x="158" y="145"/>
                    </a:cubicBezTo>
                    <a:cubicBezTo>
                      <a:pt x="129" y="154"/>
                      <a:pt x="107" y="169"/>
                      <a:pt x="91" y="184"/>
                    </a:cubicBezTo>
                    <a:cubicBezTo>
                      <a:pt x="73" y="200"/>
                      <a:pt x="62" y="216"/>
                      <a:pt x="57" y="225"/>
                    </a:cubicBezTo>
                    <a:cubicBezTo>
                      <a:pt x="37" y="203"/>
                      <a:pt x="25" y="175"/>
                      <a:pt x="25" y="144"/>
                    </a:cubicBezTo>
                    <a:close/>
                    <a:moveTo>
                      <a:pt x="70" y="237"/>
                    </a:moveTo>
                    <a:cubicBezTo>
                      <a:pt x="71" y="237"/>
                      <a:pt x="71" y="237"/>
                      <a:pt x="71" y="236"/>
                    </a:cubicBezTo>
                    <a:cubicBezTo>
                      <a:pt x="79" y="223"/>
                      <a:pt x="108" y="179"/>
                      <a:pt x="165" y="162"/>
                    </a:cubicBezTo>
                    <a:cubicBezTo>
                      <a:pt x="175" y="189"/>
                      <a:pt x="183" y="219"/>
                      <a:pt x="190" y="254"/>
                    </a:cubicBezTo>
                    <a:cubicBezTo>
                      <a:pt x="176" y="260"/>
                      <a:pt x="160" y="263"/>
                      <a:pt x="144" y="263"/>
                    </a:cubicBezTo>
                    <a:cubicBezTo>
                      <a:pt x="116" y="263"/>
                      <a:pt x="91" y="254"/>
                      <a:pt x="70" y="237"/>
                    </a:cubicBezTo>
                    <a:close/>
                    <a:moveTo>
                      <a:pt x="207" y="245"/>
                    </a:moveTo>
                    <a:cubicBezTo>
                      <a:pt x="200" y="213"/>
                      <a:pt x="192" y="183"/>
                      <a:pt x="183" y="158"/>
                    </a:cubicBezTo>
                    <a:cubicBezTo>
                      <a:pt x="192" y="156"/>
                      <a:pt x="202" y="155"/>
                      <a:pt x="212" y="155"/>
                    </a:cubicBezTo>
                    <a:cubicBezTo>
                      <a:pt x="227" y="155"/>
                      <a:pt x="244" y="157"/>
                      <a:pt x="262" y="162"/>
                    </a:cubicBezTo>
                    <a:cubicBezTo>
                      <a:pt x="257" y="197"/>
                      <a:pt x="236" y="227"/>
                      <a:pt x="207" y="245"/>
                    </a:cubicBezTo>
                    <a:close/>
                  </a:path>
                </a:pathLst>
              </a:custGeom>
              <a:solidFill>
                <a:schemeClr val="bg1">
                  <a:alpha val="100000"/>
                </a:schemeClr>
              </a:solidFill>
              <a:ln w="9525">
                <a:noFill/>
              </a:ln>
            </p:spPr>
            <p:txBody>
              <a:bodyPr/>
              <a:lstStyle/>
              <a:p>
                <a:endParaRPr lang="zh-CN" altLang="en-US"/>
              </a:p>
            </p:txBody>
          </p:sp>
          <p:sp>
            <p:nvSpPr>
              <p:cNvPr id="10284" name="Freeform 414"/>
              <p:cNvSpPr>
                <a:spLocks noEditPoints="1"/>
              </p:cNvSpPr>
              <p:nvPr/>
            </p:nvSpPr>
            <p:spPr>
              <a:xfrm>
                <a:off x="1552184" y="5320502"/>
                <a:ext cx="361631" cy="361631"/>
              </a:xfrm>
              <a:custGeom>
                <a:avLst/>
                <a:gdLst/>
                <a:ahLst/>
                <a:cxnLst>
                  <a:cxn ang="0">
                    <a:pos x="180816" y="0"/>
                  </a:cxn>
                  <a:cxn ang="0">
                    <a:pos x="0" y="180816"/>
                  </a:cxn>
                  <a:cxn ang="0">
                    <a:pos x="180816" y="361631"/>
                  </a:cxn>
                  <a:cxn ang="0">
                    <a:pos x="361631" y="180816"/>
                  </a:cxn>
                  <a:cxn ang="0">
                    <a:pos x="180816" y="0"/>
                  </a:cxn>
                  <a:cxn ang="0">
                    <a:pos x="280013" y="180816"/>
                  </a:cxn>
                  <a:cxn ang="0">
                    <a:pos x="264945" y="197139"/>
                  </a:cxn>
                  <a:cxn ang="0">
                    <a:pos x="164492" y="259922"/>
                  </a:cxn>
                  <a:cxn ang="0">
                    <a:pos x="42693" y="192116"/>
                  </a:cxn>
                  <a:cxn ang="0">
                    <a:pos x="128078" y="197139"/>
                  </a:cxn>
                  <a:cxn ang="0">
                    <a:pos x="102964" y="151935"/>
                  </a:cxn>
                  <a:cxn ang="0">
                    <a:pos x="172026" y="165748"/>
                  </a:cxn>
                  <a:cxn ang="0">
                    <a:pos x="179560" y="156958"/>
                  </a:cxn>
                  <a:cxn ang="0">
                    <a:pos x="179560" y="155702"/>
                  </a:cxn>
                  <a:cxn ang="0">
                    <a:pos x="232298" y="102964"/>
                  </a:cxn>
                  <a:cxn ang="0">
                    <a:pos x="285036" y="151935"/>
                  </a:cxn>
                  <a:cxn ang="0">
                    <a:pos x="318938" y="168259"/>
                  </a:cxn>
                  <a:cxn ang="0">
                    <a:pos x="280013" y="180816"/>
                  </a:cxn>
                </a:cxnLst>
                <a:rect l="0" t="0" r="0" b="0"/>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23" y="144"/>
                    </a:moveTo>
                    <a:cubicBezTo>
                      <a:pt x="220" y="149"/>
                      <a:pt x="216" y="154"/>
                      <a:pt x="211" y="157"/>
                    </a:cubicBezTo>
                    <a:cubicBezTo>
                      <a:pt x="205" y="174"/>
                      <a:pt x="184" y="207"/>
                      <a:pt x="131" y="207"/>
                    </a:cubicBezTo>
                    <a:cubicBezTo>
                      <a:pt x="58" y="207"/>
                      <a:pt x="34" y="153"/>
                      <a:pt x="34" y="153"/>
                    </a:cubicBezTo>
                    <a:cubicBezTo>
                      <a:pt x="34" y="153"/>
                      <a:pt x="67" y="170"/>
                      <a:pt x="102" y="157"/>
                    </a:cubicBezTo>
                    <a:cubicBezTo>
                      <a:pt x="73" y="145"/>
                      <a:pt x="67" y="107"/>
                      <a:pt x="82" y="121"/>
                    </a:cubicBezTo>
                    <a:cubicBezTo>
                      <a:pt x="93" y="132"/>
                      <a:pt x="119" y="133"/>
                      <a:pt x="137" y="132"/>
                    </a:cubicBezTo>
                    <a:cubicBezTo>
                      <a:pt x="139" y="130"/>
                      <a:pt x="141" y="128"/>
                      <a:pt x="143" y="125"/>
                    </a:cubicBezTo>
                    <a:cubicBezTo>
                      <a:pt x="143" y="125"/>
                      <a:pt x="143" y="124"/>
                      <a:pt x="143" y="124"/>
                    </a:cubicBezTo>
                    <a:cubicBezTo>
                      <a:pt x="143" y="101"/>
                      <a:pt x="162" y="82"/>
                      <a:pt x="185" y="82"/>
                    </a:cubicBezTo>
                    <a:cubicBezTo>
                      <a:pt x="208" y="82"/>
                      <a:pt x="226" y="99"/>
                      <a:pt x="227" y="121"/>
                    </a:cubicBezTo>
                    <a:cubicBezTo>
                      <a:pt x="254" y="134"/>
                      <a:pt x="254" y="134"/>
                      <a:pt x="254" y="134"/>
                    </a:cubicBezTo>
                    <a:lnTo>
                      <a:pt x="223" y="144"/>
                    </a:lnTo>
                    <a:close/>
                  </a:path>
                </a:pathLst>
              </a:custGeom>
              <a:solidFill>
                <a:schemeClr val="bg1">
                  <a:alpha val="100000"/>
                </a:schemeClr>
              </a:solidFill>
              <a:ln w="9525">
                <a:noFill/>
              </a:ln>
            </p:spPr>
            <p:txBody>
              <a:bodyPr/>
              <a:lstStyle/>
              <a:p>
                <a:endParaRPr lang="zh-CN" altLang="en-US"/>
              </a:p>
            </p:txBody>
          </p:sp>
        </p:grpSp>
        <p:sp>
          <p:nvSpPr>
            <p:cNvPr id="12" name="矩形 11"/>
            <p:cNvSpPr/>
            <p:nvPr/>
          </p:nvSpPr>
          <p:spPr>
            <a:xfrm>
              <a:off x="-1670441" y="1593120"/>
              <a:ext cx="1867523" cy="3744786"/>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grpSp>
      <p:grpSp>
        <p:nvGrpSpPr>
          <p:cNvPr id="10245" name="组合 15"/>
          <p:cNvGrpSpPr/>
          <p:nvPr/>
        </p:nvGrpSpPr>
        <p:grpSpPr>
          <a:xfrm>
            <a:off x="3886200" y="1474788"/>
            <a:ext cx="1804988" cy="4298950"/>
            <a:chOff x="3885514" y="1474923"/>
            <a:chExt cx="1806422" cy="4298362"/>
          </a:xfrm>
        </p:grpSpPr>
        <p:pic>
          <p:nvPicPr>
            <p:cNvPr id="10267" name="图片 16"/>
            <p:cNvPicPr/>
            <p:nvPr/>
          </p:nvPicPr>
          <p:blipFill>
            <a:blip r:embed="rId4"/>
            <a:stretch>
              <a:fillRect/>
            </a:stretch>
          </p:blipFill>
          <p:spPr>
            <a:xfrm>
              <a:off x="3891935" y="1483418"/>
              <a:ext cx="1800000" cy="1800000"/>
            </a:xfrm>
            <a:prstGeom prst="rect">
              <a:avLst/>
            </a:prstGeom>
            <a:noFill/>
            <a:ln w="9525">
              <a:noFill/>
            </a:ln>
          </p:spPr>
        </p:pic>
        <p:sp>
          <p:nvSpPr>
            <p:cNvPr id="18" name="矩形 17"/>
            <p:cNvSpPr/>
            <p:nvPr/>
          </p:nvSpPr>
          <p:spPr>
            <a:xfrm>
              <a:off x="3891936" y="3465513"/>
              <a:ext cx="1799999" cy="2307772"/>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19" name="矩形 18"/>
            <p:cNvSpPr/>
            <p:nvPr/>
          </p:nvSpPr>
          <p:spPr>
            <a:xfrm>
              <a:off x="4029671" y="4237915"/>
              <a:ext cx="1634193" cy="116939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mn-lt"/>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endParaRPr kumimoji="0" lang="zh-CN" altLang="en-US" sz="14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20" name="矩形 19"/>
            <p:cNvSpPr/>
            <p:nvPr/>
          </p:nvSpPr>
          <p:spPr>
            <a:xfrm>
              <a:off x="4109225" y="3666087"/>
              <a:ext cx="147508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mn-lt"/>
                  <a:ea typeface="微软雅黑" panose="020B0503020204020204" pitchFamily="34" charset="-122"/>
                  <a:cs typeface="宋体" panose="02010600030101010101" pitchFamily="2" charset="-122"/>
                </a:rPr>
                <a:t>此输入标题</a:t>
              </a:r>
              <a:endParaRPr kumimoji="0" lang="zh-CN" altLang="en-US" sz="2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grpSp>
          <p:nvGrpSpPr>
            <p:cNvPr id="10271" name="组合 20"/>
            <p:cNvGrpSpPr/>
            <p:nvPr/>
          </p:nvGrpSpPr>
          <p:grpSpPr>
            <a:xfrm>
              <a:off x="4141563" y="5391326"/>
              <a:ext cx="1300744" cy="306531"/>
              <a:chOff x="1552184" y="5320502"/>
              <a:chExt cx="1601281" cy="377355"/>
            </a:xfrm>
          </p:grpSpPr>
          <p:sp>
            <p:nvSpPr>
              <p:cNvPr id="10273" name="Freeform 387"/>
              <p:cNvSpPr/>
              <p:nvPr/>
            </p:nvSpPr>
            <p:spPr>
              <a:xfrm>
                <a:off x="2172009" y="5329473"/>
                <a:ext cx="361631" cy="359412"/>
              </a:xfrm>
              <a:custGeom>
                <a:avLst/>
                <a:gdLst/>
                <a:ahLst/>
                <a:cxnLst>
                  <a:cxn ang="0">
                    <a:pos x="361631" y="180332"/>
                  </a:cxn>
                  <a:cxn ang="0">
                    <a:pos x="180816" y="0"/>
                  </a:cxn>
                  <a:cxn ang="0">
                    <a:pos x="0" y="180332"/>
                  </a:cxn>
                  <a:cxn ang="0">
                    <a:pos x="160725" y="359412"/>
                  </a:cxn>
                  <a:cxn ang="0">
                    <a:pos x="160725" y="221658"/>
                  </a:cxn>
                  <a:cxn ang="0">
                    <a:pos x="130589" y="221658"/>
                  </a:cxn>
                  <a:cxn ang="0">
                    <a:pos x="130589" y="170314"/>
                  </a:cxn>
                  <a:cxn ang="0">
                    <a:pos x="160725" y="170314"/>
                  </a:cxn>
                  <a:cxn ang="0">
                    <a:pos x="160725" y="127735"/>
                  </a:cxn>
                  <a:cxn ang="0">
                    <a:pos x="226019" y="67625"/>
                  </a:cxn>
                  <a:cxn ang="0">
                    <a:pos x="272479" y="67625"/>
                  </a:cxn>
                  <a:cxn ang="0">
                    <a:pos x="272479" y="121474"/>
                  </a:cxn>
                  <a:cxn ang="0">
                    <a:pos x="238576" y="121474"/>
                  </a:cxn>
                  <a:cxn ang="0">
                    <a:pos x="224764" y="133997"/>
                  </a:cxn>
                  <a:cxn ang="0">
                    <a:pos x="224764" y="170314"/>
                  </a:cxn>
                  <a:cxn ang="0">
                    <a:pos x="272479" y="170314"/>
                  </a:cxn>
                  <a:cxn ang="0">
                    <a:pos x="266201" y="221658"/>
                  </a:cxn>
                  <a:cxn ang="0">
                    <a:pos x="223508" y="221658"/>
                  </a:cxn>
                  <a:cxn ang="0">
                    <a:pos x="223508" y="354403"/>
                  </a:cxn>
                  <a:cxn ang="0">
                    <a:pos x="361631" y="180332"/>
                  </a:cxn>
                </a:cxnLst>
                <a:rect l="0" t="0" r="0" b="0"/>
                <a:pathLst>
                  <a:path w="288" h="287">
                    <a:moveTo>
                      <a:pt x="288" y="144"/>
                    </a:moveTo>
                    <a:cubicBezTo>
                      <a:pt x="288" y="64"/>
                      <a:pt x="223" y="0"/>
                      <a:pt x="144" y="0"/>
                    </a:cubicBezTo>
                    <a:cubicBezTo>
                      <a:pt x="64" y="0"/>
                      <a:pt x="0" y="64"/>
                      <a:pt x="0" y="144"/>
                    </a:cubicBezTo>
                    <a:cubicBezTo>
                      <a:pt x="0" y="218"/>
                      <a:pt x="56" y="279"/>
                      <a:pt x="128" y="287"/>
                    </a:cubicBezTo>
                    <a:cubicBezTo>
                      <a:pt x="128" y="177"/>
                      <a:pt x="128" y="177"/>
                      <a:pt x="128" y="177"/>
                    </a:cubicBezTo>
                    <a:cubicBezTo>
                      <a:pt x="104" y="177"/>
                      <a:pt x="104" y="177"/>
                      <a:pt x="104" y="177"/>
                    </a:cubicBezTo>
                    <a:cubicBezTo>
                      <a:pt x="104" y="136"/>
                      <a:pt x="104" y="136"/>
                      <a:pt x="104" y="136"/>
                    </a:cubicBezTo>
                    <a:cubicBezTo>
                      <a:pt x="128" y="136"/>
                      <a:pt x="128" y="136"/>
                      <a:pt x="128" y="136"/>
                    </a:cubicBezTo>
                    <a:cubicBezTo>
                      <a:pt x="128" y="136"/>
                      <a:pt x="128" y="108"/>
                      <a:pt x="128" y="102"/>
                    </a:cubicBezTo>
                    <a:cubicBezTo>
                      <a:pt x="128" y="96"/>
                      <a:pt x="127" y="54"/>
                      <a:pt x="180" y="54"/>
                    </a:cubicBezTo>
                    <a:cubicBezTo>
                      <a:pt x="187" y="54"/>
                      <a:pt x="203" y="54"/>
                      <a:pt x="217" y="54"/>
                    </a:cubicBezTo>
                    <a:cubicBezTo>
                      <a:pt x="217" y="72"/>
                      <a:pt x="217" y="92"/>
                      <a:pt x="217" y="97"/>
                    </a:cubicBezTo>
                    <a:cubicBezTo>
                      <a:pt x="206" y="97"/>
                      <a:pt x="195" y="97"/>
                      <a:pt x="190" y="97"/>
                    </a:cubicBezTo>
                    <a:cubicBezTo>
                      <a:pt x="184" y="97"/>
                      <a:pt x="179" y="103"/>
                      <a:pt x="179" y="107"/>
                    </a:cubicBezTo>
                    <a:cubicBezTo>
                      <a:pt x="179" y="111"/>
                      <a:pt x="179" y="136"/>
                      <a:pt x="179" y="136"/>
                    </a:cubicBezTo>
                    <a:cubicBezTo>
                      <a:pt x="179" y="136"/>
                      <a:pt x="213" y="136"/>
                      <a:pt x="217" y="136"/>
                    </a:cubicBezTo>
                    <a:cubicBezTo>
                      <a:pt x="215" y="157"/>
                      <a:pt x="212" y="177"/>
                      <a:pt x="212" y="177"/>
                    </a:cubicBezTo>
                    <a:cubicBezTo>
                      <a:pt x="178" y="177"/>
                      <a:pt x="178" y="177"/>
                      <a:pt x="178" y="177"/>
                    </a:cubicBezTo>
                    <a:cubicBezTo>
                      <a:pt x="178" y="283"/>
                      <a:pt x="178" y="283"/>
                      <a:pt x="178" y="283"/>
                    </a:cubicBezTo>
                    <a:cubicBezTo>
                      <a:pt x="241" y="268"/>
                      <a:pt x="288" y="211"/>
                      <a:pt x="288" y="144"/>
                    </a:cubicBezTo>
                    <a:close/>
                  </a:path>
                </a:pathLst>
              </a:custGeom>
              <a:solidFill>
                <a:schemeClr val="bg1">
                  <a:alpha val="100000"/>
                </a:schemeClr>
              </a:solidFill>
              <a:ln w="9525">
                <a:noFill/>
              </a:ln>
            </p:spPr>
            <p:txBody>
              <a:bodyPr/>
              <a:lstStyle/>
              <a:p>
                <a:endParaRPr lang="zh-CN" altLang="en-US"/>
              </a:p>
            </p:txBody>
          </p:sp>
          <p:sp>
            <p:nvSpPr>
              <p:cNvPr id="10274" name="Freeform 388"/>
              <p:cNvSpPr>
                <a:spLocks noEditPoints="1"/>
              </p:cNvSpPr>
              <p:nvPr/>
            </p:nvSpPr>
            <p:spPr>
              <a:xfrm>
                <a:off x="2791834" y="5336226"/>
                <a:ext cx="361631" cy="361631"/>
              </a:xfrm>
              <a:custGeom>
                <a:avLst/>
                <a:gdLst/>
                <a:ahLst/>
                <a:cxnLst>
                  <a:cxn ang="0">
                    <a:pos x="180816" y="0"/>
                  </a:cxn>
                  <a:cxn ang="0">
                    <a:pos x="0" y="180816"/>
                  </a:cxn>
                  <a:cxn ang="0">
                    <a:pos x="180816" y="361631"/>
                  </a:cxn>
                  <a:cxn ang="0">
                    <a:pos x="361631" y="180816"/>
                  </a:cxn>
                  <a:cxn ang="0">
                    <a:pos x="180816" y="0"/>
                  </a:cxn>
                  <a:cxn ang="0">
                    <a:pos x="331495" y="179560"/>
                  </a:cxn>
                  <a:cxn ang="0">
                    <a:pos x="266201" y="172026"/>
                  </a:cxn>
                  <a:cxn ang="0">
                    <a:pos x="220997" y="177049"/>
                  </a:cxn>
                  <a:cxn ang="0">
                    <a:pos x="208440" y="145657"/>
                  </a:cxn>
                  <a:cxn ang="0">
                    <a:pos x="295081" y="82874"/>
                  </a:cxn>
                  <a:cxn ang="0">
                    <a:pos x="331495" y="179560"/>
                  </a:cxn>
                  <a:cxn ang="0">
                    <a:pos x="278757" y="66550"/>
                  </a:cxn>
                  <a:cxn ang="0">
                    <a:pos x="198395" y="124311"/>
                  </a:cxn>
                  <a:cxn ang="0">
                    <a:pos x="141890" y="36414"/>
                  </a:cxn>
                  <a:cxn ang="0">
                    <a:pos x="180816" y="30136"/>
                  </a:cxn>
                  <a:cxn ang="0">
                    <a:pos x="278757" y="66550"/>
                  </a:cxn>
                  <a:cxn ang="0">
                    <a:pos x="118032" y="43948"/>
                  </a:cxn>
                  <a:cxn ang="0">
                    <a:pos x="175793" y="133100"/>
                  </a:cxn>
                  <a:cxn ang="0">
                    <a:pos x="51482" y="150680"/>
                  </a:cxn>
                  <a:cxn ang="0">
                    <a:pos x="33903" y="150680"/>
                  </a:cxn>
                  <a:cxn ang="0">
                    <a:pos x="118032" y="43948"/>
                  </a:cxn>
                  <a:cxn ang="0">
                    <a:pos x="31392" y="180816"/>
                  </a:cxn>
                  <a:cxn ang="0">
                    <a:pos x="31392" y="173282"/>
                  </a:cxn>
                  <a:cxn ang="0">
                    <a:pos x="51482" y="173282"/>
                  </a:cxn>
                  <a:cxn ang="0">
                    <a:pos x="185838" y="153191"/>
                  </a:cxn>
                  <a:cxn ang="0">
                    <a:pos x="198395" y="182071"/>
                  </a:cxn>
                  <a:cxn ang="0">
                    <a:pos x="114265" y="231042"/>
                  </a:cxn>
                  <a:cxn ang="0">
                    <a:pos x="71573" y="282524"/>
                  </a:cxn>
                  <a:cxn ang="0">
                    <a:pos x="31392" y="180816"/>
                  </a:cxn>
                  <a:cxn ang="0">
                    <a:pos x="87896" y="297592"/>
                  </a:cxn>
                  <a:cxn ang="0">
                    <a:pos x="89152" y="296337"/>
                  </a:cxn>
                  <a:cxn ang="0">
                    <a:pos x="207184" y="203417"/>
                  </a:cxn>
                  <a:cxn ang="0">
                    <a:pos x="238576" y="318938"/>
                  </a:cxn>
                  <a:cxn ang="0">
                    <a:pos x="180816" y="330239"/>
                  </a:cxn>
                  <a:cxn ang="0">
                    <a:pos x="87896" y="297592"/>
                  </a:cxn>
                  <a:cxn ang="0">
                    <a:pos x="259922" y="307637"/>
                  </a:cxn>
                  <a:cxn ang="0">
                    <a:pos x="229786" y="198395"/>
                  </a:cxn>
                  <a:cxn ang="0">
                    <a:pos x="266201" y="194628"/>
                  </a:cxn>
                  <a:cxn ang="0">
                    <a:pos x="328984" y="203417"/>
                  </a:cxn>
                  <a:cxn ang="0">
                    <a:pos x="259922" y="307637"/>
                  </a:cxn>
                </a:cxnLst>
                <a:rect l="0" t="0" r="0" b="0"/>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64" y="143"/>
                    </a:moveTo>
                    <a:cubicBezTo>
                      <a:pt x="245" y="139"/>
                      <a:pt x="228" y="137"/>
                      <a:pt x="212" y="137"/>
                    </a:cubicBezTo>
                    <a:cubicBezTo>
                      <a:pt x="199" y="137"/>
                      <a:pt x="187" y="138"/>
                      <a:pt x="176" y="141"/>
                    </a:cubicBezTo>
                    <a:cubicBezTo>
                      <a:pt x="173" y="132"/>
                      <a:pt x="169" y="124"/>
                      <a:pt x="166" y="116"/>
                    </a:cubicBezTo>
                    <a:cubicBezTo>
                      <a:pt x="191" y="105"/>
                      <a:pt x="216" y="90"/>
                      <a:pt x="235" y="66"/>
                    </a:cubicBezTo>
                    <a:cubicBezTo>
                      <a:pt x="253" y="87"/>
                      <a:pt x="263" y="114"/>
                      <a:pt x="264" y="143"/>
                    </a:cubicBezTo>
                    <a:close/>
                    <a:moveTo>
                      <a:pt x="222" y="53"/>
                    </a:moveTo>
                    <a:cubicBezTo>
                      <a:pt x="205" y="75"/>
                      <a:pt x="182" y="89"/>
                      <a:pt x="158" y="99"/>
                    </a:cubicBezTo>
                    <a:cubicBezTo>
                      <a:pt x="140" y="64"/>
                      <a:pt x="123" y="41"/>
                      <a:pt x="113" y="29"/>
                    </a:cubicBezTo>
                    <a:cubicBezTo>
                      <a:pt x="123" y="26"/>
                      <a:pt x="133" y="24"/>
                      <a:pt x="144" y="24"/>
                    </a:cubicBezTo>
                    <a:cubicBezTo>
                      <a:pt x="174" y="24"/>
                      <a:pt x="201" y="35"/>
                      <a:pt x="222" y="53"/>
                    </a:cubicBezTo>
                    <a:close/>
                    <a:moveTo>
                      <a:pt x="94" y="35"/>
                    </a:moveTo>
                    <a:cubicBezTo>
                      <a:pt x="102" y="44"/>
                      <a:pt x="120" y="67"/>
                      <a:pt x="140" y="106"/>
                    </a:cubicBezTo>
                    <a:cubicBezTo>
                      <a:pt x="102" y="118"/>
                      <a:pt x="64" y="120"/>
                      <a:pt x="41" y="120"/>
                    </a:cubicBezTo>
                    <a:cubicBezTo>
                      <a:pt x="35" y="120"/>
                      <a:pt x="30" y="120"/>
                      <a:pt x="27" y="120"/>
                    </a:cubicBezTo>
                    <a:cubicBezTo>
                      <a:pt x="35" y="82"/>
                      <a:pt x="60" y="51"/>
                      <a:pt x="94" y="35"/>
                    </a:cubicBezTo>
                    <a:close/>
                    <a:moveTo>
                      <a:pt x="25" y="144"/>
                    </a:moveTo>
                    <a:cubicBezTo>
                      <a:pt x="25" y="142"/>
                      <a:pt x="25" y="140"/>
                      <a:pt x="25" y="138"/>
                    </a:cubicBezTo>
                    <a:cubicBezTo>
                      <a:pt x="28" y="138"/>
                      <a:pt x="34" y="138"/>
                      <a:pt x="41" y="138"/>
                    </a:cubicBezTo>
                    <a:cubicBezTo>
                      <a:pt x="65" y="138"/>
                      <a:pt x="107" y="136"/>
                      <a:pt x="148" y="122"/>
                    </a:cubicBezTo>
                    <a:cubicBezTo>
                      <a:pt x="152" y="130"/>
                      <a:pt x="155" y="137"/>
                      <a:pt x="158" y="145"/>
                    </a:cubicBezTo>
                    <a:cubicBezTo>
                      <a:pt x="129" y="154"/>
                      <a:pt x="107" y="169"/>
                      <a:pt x="91" y="184"/>
                    </a:cubicBezTo>
                    <a:cubicBezTo>
                      <a:pt x="73" y="200"/>
                      <a:pt x="62" y="216"/>
                      <a:pt x="57" y="225"/>
                    </a:cubicBezTo>
                    <a:cubicBezTo>
                      <a:pt x="37" y="203"/>
                      <a:pt x="25" y="175"/>
                      <a:pt x="25" y="144"/>
                    </a:cubicBezTo>
                    <a:close/>
                    <a:moveTo>
                      <a:pt x="70" y="237"/>
                    </a:moveTo>
                    <a:cubicBezTo>
                      <a:pt x="71" y="237"/>
                      <a:pt x="71" y="237"/>
                      <a:pt x="71" y="236"/>
                    </a:cubicBezTo>
                    <a:cubicBezTo>
                      <a:pt x="79" y="223"/>
                      <a:pt x="108" y="179"/>
                      <a:pt x="165" y="162"/>
                    </a:cubicBezTo>
                    <a:cubicBezTo>
                      <a:pt x="175" y="189"/>
                      <a:pt x="183" y="219"/>
                      <a:pt x="190" y="254"/>
                    </a:cubicBezTo>
                    <a:cubicBezTo>
                      <a:pt x="176" y="260"/>
                      <a:pt x="160" y="263"/>
                      <a:pt x="144" y="263"/>
                    </a:cubicBezTo>
                    <a:cubicBezTo>
                      <a:pt x="116" y="263"/>
                      <a:pt x="91" y="254"/>
                      <a:pt x="70" y="237"/>
                    </a:cubicBezTo>
                    <a:close/>
                    <a:moveTo>
                      <a:pt x="207" y="245"/>
                    </a:moveTo>
                    <a:cubicBezTo>
                      <a:pt x="200" y="213"/>
                      <a:pt x="192" y="183"/>
                      <a:pt x="183" y="158"/>
                    </a:cubicBezTo>
                    <a:cubicBezTo>
                      <a:pt x="192" y="156"/>
                      <a:pt x="202" y="155"/>
                      <a:pt x="212" y="155"/>
                    </a:cubicBezTo>
                    <a:cubicBezTo>
                      <a:pt x="227" y="155"/>
                      <a:pt x="244" y="157"/>
                      <a:pt x="262" y="162"/>
                    </a:cubicBezTo>
                    <a:cubicBezTo>
                      <a:pt x="257" y="197"/>
                      <a:pt x="236" y="227"/>
                      <a:pt x="207" y="245"/>
                    </a:cubicBezTo>
                    <a:close/>
                  </a:path>
                </a:pathLst>
              </a:custGeom>
              <a:solidFill>
                <a:schemeClr val="bg1">
                  <a:alpha val="100000"/>
                </a:schemeClr>
              </a:solidFill>
              <a:ln w="9525">
                <a:noFill/>
              </a:ln>
            </p:spPr>
            <p:txBody>
              <a:bodyPr/>
              <a:lstStyle/>
              <a:p>
                <a:endParaRPr lang="zh-CN" altLang="en-US"/>
              </a:p>
            </p:txBody>
          </p:sp>
          <p:sp>
            <p:nvSpPr>
              <p:cNvPr id="10275" name="Freeform 414"/>
              <p:cNvSpPr>
                <a:spLocks noEditPoints="1"/>
              </p:cNvSpPr>
              <p:nvPr/>
            </p:nvSpPr>
            <p:spPr>
              <a:xfrm>
                <a:off x="1552184" y="5320502"/>
                <a:ext cx="361631" cy="361631"/>
              </a:xfrm>
              <a:custGeom>
                <a:avLst/>
                <a:gdLst/>
                <a:ahLst/>
                <a:cxnLst>
                  <a:cxn ang="0">
                    <a:pos x="180816" y="0"/>
                  </a:cxn>
                  <a:cxn ang="0">
                    <a:pos x="0" y="180816"/>
                  </a:cxn>
                  <a:cxn ang="0">
                    <a:pos x="180816" y="361631"/>
                  </a:cxn>
                  <a:cxn ang="0">
                    <a:pos x="361631" y="180816"/>
                  </a:cxn>
                  <a:cxn ang="0">
                    <a:pos x="180816" y="0"/>
                  </a:cxn>
                  <a:cxn ang="0">
                    <a:pos x="280013" y="180816"/>
                  </a:cxn>
                  <a:cxn ang="0">
                    <a:pos x="264945" y="197139"/>
                  </a:cxn>
                  <a:cxn ang="0">
                    <a:pos x="164492" y="259922"/>
                  </a:cxn>
                  <a:cxn ang="0">
                    <a:pos x="42693" y="192116"/>
                  </a:cxn>
                  <a:cxn ang="0">
                    <a:pos x="128078" y="197139"/>
                  </a:cxn>
                  <a:cxn ang="0">
                    <a:pos x="102964" y="151935"/>
                  </a:cxn>
                  <a:cxn ang="0">
                    <a:pos x="172026" y="165748"/>
                  </a:cxn>
                  <a:cxn ang="0">
                    <a:pos x="179560" y="156958"/>
                  </a:cxn>
                  <a:cxn ang="0">
                    <a:pos x="179560" y="155702"/>
                  </a:cxn>
                  <a:cxn ang="0">
                    <a:pos x="232298" y="102964"/>
                  </a:cxn>
                  <a:cxn ang="0">
                    <a:pos x="285036" y="151935"/>
                  </a:cxn>
                  <a:cxn ang="0">
                    <a:pos x="318938" y="168259"/>
                  </a:cxn>
                  <a:cxn ang="0">
                    <a:pos x="280013" y="180816"/>
                  </a:cxn>
                </a:cxnLst>
                <a:rect l="0" t="0" r="0" b="0"/>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23" y="144"/>
                    </a:moveTo>
                    <a:cubicBezTo>
                      <a:pt x="220" y="149"/>
                      <a:pt x="216" y="154"/>
                      <a:pt x="211" y="157"/>
                    </a:cubicBezTo>
                    <a:cubicBezTo>
                      <a:pt x="205" y="174"/>
                      <a:pt x="184" y="207"/>
                      <a:pt x="131" y="207"/>
                    </a:cubicBezTo>
                    <a:cubicBezTo>
                      <a:pt x="58" y="207"/>
                      <a:pt x="34" y="153"/>
                      <a:pt x="34" y="153"/>
                    </a:cubicBezTo>
                    <a:cubicBezTo>
                      <a:pt x="34" y="153"/>
                      <a:pt x="67" y="170"/>
                      <a:pt x="102" y="157"/>
                    </a:cubicBezTo>
                    <a:cubicBezTo>
                      <a:pt x="73" y="145"/>
                      <a:pt x="67" y="107"/>
                      <a:pt x="82" y="121"/>
                    </a:cubicBezTo>
                    <a:cubicBezTo>
                      <a:pt x="93" y="132"/>
                      <a:pt x="119" y="133"/>
                      <a:pt x="137" y="132"/>
                    </a:cubicBezTo>
                    <a:cubicBezTo>
                      <a:pt x="139" y="130"/>
                      <a:pt x="141" y="128"/>
                      <a:pt x="143" y="125"/>
                    </a:cubicBezTo>
                    <a:cubicBezTo>
                      <a:pt x="143" y="125"/>
                      <a:pt x="143" y="124"/>
                      <a:pt x="143" y="124"/>
                    </a:cubicBezTo>
                    <a:cubicBezTo>
                      <a:pt x="143" y="101"/>
                      <a:pt x="162" y="82"/>
                      <a:pt x="185" y="82"/>
                    </a:cubicBezTo>
                    <a:cubicBezTo>
                      <a:pt x="208" y="82"/>
                      <a:pt x="226" y="99"/>
                      <a:pt x="227" y="121"/>
                    </a:cubicBezTo>
                    <a:cubicBezTo>
                      <a:pt x="254" y="134"/>
                      <a:pt x="254" y="134"/>
                      <a:pt x="254" y="134"/>
                    </a:cubicBezTo>
                    <a:lnTo>
                      <a:pt x="223" y="144"/>
                    </a:lnTo>
                    <a:close/>
                  </a:path>
                </a:pathLst>
              </a:custGeom>
              <a:solidFill>
                <a:schemeClr val="bg1">
                  <a:alpha val="100000"/>
                </a:schemeClr>
              </a:solidFill>
              <a:ln w="9525">
                <a:noFill/>
              </a:ln>
            </p:spPr>
            <p:txBody>
              <a:bodyPr/>
              <a:lstStyle/>
              <a:p>
                <a:endParaRPr lang="zh-CN" altLang="en-US"/>
              </a:p>
            </p:txBody>
          </p:sp>
        </p:grpSp>
        <p:sp>
          <p:nvSpPr>
            <p:cNvPr id="22" name="矩形 21"/>
            <p:cNvSpPr/>
            <p:nvPr/>
          </p:nvSpPr>
          <p:spPr>
            <a:xfrm>
              <a:off x="3885514" y="1474923"/>
              <a:ext cx="1806422" cy="3744786"/>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grpSp>
      <p:grpSp>
        <p:nvGrpSpPr>
          <p:cNvPr id="10246" name="组合 25"/>
          <p:cNvGrpSpPr/>
          <p:nvPr/>
        </p:nvGrpSpPr>
        <p:grpSpPr>
          <a:xfrm>
            <a:off x="6357938" y="1482725"/>
            <a:ext cx="1801812" cy="4291013"/>
            <a:chOff x="6358153" y="1483418"/>
            <a:chExt cx="1802290" cy="4289867"/>
          </a:xfrm>
        </p:grpSpPr>
        <p:pic>
          <p:nvPicPr>
            <p:cNvPr id="10257" name="图片 26"/>
            <p:cNvPicPr/>
            <p:nvPr/>
          </p:nvPicPr>
          <p:blipFill>
            <a:blip r:embed="rId5"/>
            <a:stretch>
              <a:fillRect/>
            </a:stretch>
          </p:blipFill>
          <p:spPr>
            <a:xfrm>
              <a:off x="6360443" y="1483418"/>
              <a:ext cx="1800000" cy="1800000"/>
            </a:xfrm>
            <a:prstGeom prst="rect">
              <a:avLst/>
            </a:prstGeom>
            <a:noFill/>
            <a:ln w="9525">
              <a:noFill/>
            </a:ln>
          </p:spPr>
        </p:pic>
        <p:sp>
          <p:nvSpPr>
            <p:cNvPr id="28" name="矩形 27"/>
            <p:cNvSpPr/>
            <p:nvPr/>
          </p:nvSpPr>
          <p:spPr>
            <a:xfrm>
              <a:off x="6358153" y="3465513"/>
              <a:ext cx="1800327" cy="2307772"/>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29" name="矩形 28"/>
            <p:cNvSpPr/>
            <p:nvPr/>
          </p:nvSpPr>
          <p:spPr>
            <a:xfrm>
              <a:off x="6512214" y="4269659"/>
              <a:ext cx="1634193" cy="11692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mn-lt"/>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endParaRPr kumimoji="0" lang="zh-CN" altLang="en-US" sz="14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30" name="矩形 29"/>
            <p:cNvSpPr/>
            <p:nvPr/>
          </p:nvSpPr>
          <p:spPr>
            <a:xfrm>
              <a:off x="6591768" y="3631812"/>
              <a:ext cx="147508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mn-lt"/>
                  <a:ea typeface="微软雅黑" panose="020B0503020204020204" pitchFamily="34" charset="-122"/>
                  <a:cs typeface="宋体" panose="02010600030101010101" pitchFamily="2" charset="-122"/>
                </a:rPr>
                <a:t>此输入标题</a:t>
              </a:r>
              <a:endParaRPr kumimoji="0" lang="zh-CN" altLang="en-US" sz="2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10261" name="Oval 413"/>
            <p:cNvSpPr/>
            <p:nvPr/>
          </p:nvSpPr>
          <p:spPr>
            <a:xfrm>
              <a:off x="6683375" y="5697857"/>
              <a:ext cx="45719" cy="45719"/>
            </a:xfrm>
            <a:prstGeom prst="ellipse">
              <a:avLst/>
            </a:prstGeom>
            <a:solidFill>
              <a:schemeClr val="bg1"/>
            </a:solidFill>
            <a:ln w="9525">
              <a:noFill/>
            </a:ln>
          </p:spPr>
          <p:txBody>
            <a:bodyPr/>
            <a:lstStyle/>
            <a:p>
              <a:pPr lvl="0" eaLnBrk="1" hangingPunct="1"/>
              <a:endParaRPr lang="zh-CN" altLang="en-US" dirty="0">
                <a:solidFill>
                  <a:srgbClr val="000000"/>
                </a:solidFill>
                <a:latin typeface="Calibri" panose="020F0502020204030204" pitchFamily="34" charset="0"/>
                <a:ea typeface="微软雅黑" panose="020B0503020204020204" pitchFamily="34" charset="-122"/>
              </a:endParaRPr>
            </a:p>
          </p:txBody>
        </p:sp>
        <p:grpSp>
          <p:nvGrpSpPr>
            <p:cNvPr id="10262" name="组合 31"/>
            <p:cNvGrpSpPr/>
            <p:nvPr/>
          </p:nvGrpSpPr>
          <p:grpSpPr>
            <a:xfrm>
              <a:off x="6627740" y="5359351"/>
              <a:ext cx="1300744" cy="306531"/>
              <a:chOff x="1552184" y="5320502"/>
              <a:chExt cx="1601281" cy="377355"/>
            </a:xfrm>
          </p:grpSpPr>
          <p:sp>
            <p:nvSpPr>
              <p:cNvPr id="10264" name="Freeform 387"/>
              <p:cNvSpPr/>
              <p:nvPr/>
            </p:nvSpPr>
            <p:spPr>
              <a:xfrm>
                <a:off x="2172009" y="5329473"/>
                <a:ext cx="361631" cy="359412"/>
              </a:xfrm>
              <a:custGeom>
                <a:avLst/>
                <a:gdLst/>
                <a:ahLst/>
                <a:cxnLst>
                  <a:cxn ang="0">
                    <a:pos x="361631" y="180332"/>
                  </a:cxn>
                  <a:cxn ang="0">
                    <a:pos x="180816" y="0"/>
                  </a:cxn>
                  <a:cxn ang="0">
                    <a:pos x="0" y="180332"/>
                  </a:cxn>
                  <a:cxn ang="0">
                    <a:pos x="160725" y="359412"/>
                  </a:cxn>
                  <a:cxn ang="0">
                    <a:pos x="160725" y="221658"/>
                  </a:cxn>
                  <a:cxn ang="0">
                    <a:pos x="130589" y="221658"/>
                  </a:cxn>
                  <a:cxn ang="0">
                    <a:pos x="130589" y="170314"/>
                  </a:cxn>
                  <a:cxn ang="0">
                    <a:pos x="160725" y="170314"/>
                  </a:cxn>
                  <a:cxn ang="0">
                    <a:pos x="160725" y="127735"/>
                  </a:cxn>
                  <a:cxn ang="0">
                    <a:pos x="226019" y="67625"/>
                  </a:cxn>
                  <a:cxn ang="0">
                    <a:pos x="272479" y="67625"/>
                  </a:cxn>
                  <a:cxn ang="0">
                    <a:pos x="272479" y="121474"/>
                  </a:cxn>
                  <a:cxn ang="0">
                    <a:pos x="238576" y="121474"/>
                  </a:cxn>
                  <a:cxn ang="0">
                    <a:pos x="224764" y="133997"/>
                  </a:cxn>
                  <a:cxn ang="0">
                    <a:pos x="224764" y="170314"/>
                  </a:cxn>
                  <a:cxn ang="0">
                    <a:pos x="272479" y="170314"/>
                  </a:cxn>
                  <a:cxn ang="0">
                    <a:pos x="266201" y="221658"/>
                  </a:cxn>
                  <a:cxn ang="0">
                    <a:pos x="223508" y="221658"/>
                  </a:cxn>
                  <a:cxn ang="0">
                    <a:pos x="223508" y="354403"/>
                  </a:cxn>
                  <a:cxn ang="0">
                    <a:pos x="361631" y="180332"/>
                  </a:cxn>
                </a:cxnLst>
                <a:rect l="0" t="0" r="0" b="0"/>
                <a:pathLst>
                  <a:path w="288" h="287">
                    <a:moveTo>
                      <a:pt x="288" y="144"/>
                    </a:moveTo>
                    <a:cubicBezTo>
                      <a:pt x="288" y="64"/>
                      <a:pt x="223" y="0"/>
                      <a:pt x="144" y="0"/>
                    </a:cubicBezTo>
                    <a:cubicBezTo>
                      <a:pt x="64" y="0"/>
                      <a:pt x="0" y="64"/>
                      <a:pt x="0" y="144"/>
                    </a:cubicBezTo>
                    <a:cubicBezTo>
                      <a:pt x="0" y="218"/>
                      <a:pt x="56" y="279"/>
                      <a:pt x="128" y="287"/>
                    </a:cubicBezTo>
                    <a:cubicBezTo>
                      <a:pt x="128" y="177"/>
                      <a:pt x="128" y="177"/>
                      <a:pt x="128" y="177"/>
                    </a:cubicBezTo>
                    <a:cubicBezTo>
                      <a:pt x="104" y="177"/>
                      <a:pt x="104" y="177"/>
                      <a:pt x="104" y="177"/>
                    </a:cubicBezTo>
                    <a:cubicBezTo>
                      <a:pt x="104" y="136"/>
                      <a:pt x="104" y="136"/>
                      <a:pt x="104" y="136"/>
                    </a:cubicBezTo>
                    <a:cubicBezTo>
                      <a:pt x="128" y="136"/>
                      <a:pt x="128" y="136"/>
                      <a:pt x="128" y="136"/>
                    </a:cubicBezTo>
                    <a:cubicBezTo>
                      <a:pt x="128" y="136"/>
                      <a:pt x="128" y="108"/>
                      <a:pt x="128" y="102"/>
                    </a:cubicBezTo>
                    <a:cubicBezTo>
                      <a:pt x="128" y="96"/>
                      <a:pt x="127" y="54"/>
                      <a:pt x="180" y="54"/>
                    </a:cubicBezTo>
                    <a:cubicBezTo>
                      <a:pt x="187" y="54"/>
                      <a:pt x="203" y="54"/>
                      <a:pt x="217" y="54"/>
                    </a:cubicBezTo>
                    <a:cubicBezTo>
                      <a:pt x="217" y="72"/>
                      <a:pt x="217" y="92"/>
                      <a:pt x="217" y="97"/>
                    </a:cubicBezTo>
                    <a:cubicBezTo>
                      <a:pt x="206" y="97"/>
                      <a:pt x="195" y="97"/>
                      <a:pt x="190" y="97"/>
                    </a:cubicBezTo>
                    <a:cubicBezTo>
                      <a:pt x="184" y="97"/>
                      <a:pt x="179" y="103"/>
                      <a:pt x="179" y="107"/>
                    </a:cubicBezTo>
                    <a:cubicBezTo>
                      <a:pt x="179" y="111"/>
                      <a:pt x="179" y="136"/>
                      <a:pt x="179" y="136"/>
                    </a:cubicBezTo>
                    <a:cubicBezTo>
                      <a:pt x="179" y="136"/>
                      <a:pt x="213" y="136"/>
                      <a:pt x="217" y="136"/>
                    </a:cubicBezTo>
                    <a:cubicBezTo>
                      <a:pt x="215" y="157"/>
                      <a:pt x="212" y="177"/>
                      <a:pt x="212" y="177"/>
                    </a:cubicBezTo>
                    <a:cubicBezTo>
                      <a:pt x="178" y="177"/>
                      <a:pt x="178" y="177"/>
                      <a:pt x="178" y="177"/>
                    </a:cubicBezTo>
                    <a:cubicBezTo>
                      <a:pt x="178" y="283"/>
                      <a:pt x="178" y="283"/>
                      <a:pt x="178" y="283"/>
                    </a:cubicBezTo>
                    <a:cubicBezTo>
                      <a:pt x="241" y="268"/>
                      <a:pt x="288" y="211"/>
                      <a:pt x="288" y="144"/>
                    </a:cubicBezTo>
                    <a:close/>
                  </a:path>
                </a:pathLst>
              </a:custGeom>
              <a:solidFill>
                <a:schemeClr val="bg1">
                  <a:alpha val="100000"/>
                </a:schemeClr>
              </a:solidFill>
              <a:ln w="9525">
                <a:noFill/>
              </a:ln>
            </p:spPr>
            <p:txBody>
              <a:bodyPr/>
              <a:lstStyle/>
              <a:p>
                <a:endParaRPr lang="zh-CN" altLang="en-US"/>
              </a:p>
            </p:txBody>
          </p:sp>
          <p:sp>
            <p:nvSpPr>
              <p:cNvPr id="10265" name="Freeform 388"/>
              <p:cNvSpPr>
                <a:spLocks noEditPoints="1"/>
              </p:cNvSpPr>
              <p:nvPr/>
            </p:nvSpPr>
            <p:spPr>
              <a:xfrm>
                <a:off x="2791834" y="5336226"/>
                <a:ext cx="361631" cy="361631"/>
              </a:xfrm>
              <a:custGeom>
                <a:avLst/>
                <a:gdLst/>
                <a:ahLst/>
                <a:cxnLst>
                  <a:cxn ang="0">
                    <a:pos x="180816" y="0"/>
                  </a:cxn>
                  <a:cxn ang="0">
                    <a:pos x="0" y="180816"/>
                  </a:cxn>
                  <a:cxn ang="0">
                    <a:pos x="180816" y="361631"/>
                  </a:cxn>
                  <a:cxn ang="0">
                    <a:pos x="361631" y="180816"/>
                  </a:cxn>
                  <a:cxn ang="0">
                    <a:pos x="180816" y="0"/>
                  </a:cxn>
                  <a:cxn ang="0">
                    <a:pos x="331495" y="179560"/>
                  </a:cxn>
                  <a:cxn ang="0">
                    <a:pos x="266201" y="172026"/>
                  </a:cxn>
                  <a:cxn ang="0">
                    <a:pos x="220997" y="177049"/>
                  </a:cxn>
                  <a:cxn ang="0">
                    <a:pos x="208440" y="145657"/>
                  </a:cxn>
                  <a:cxn ang="0">
                    <a:pos x="295081" y="82874"/>
                  </a:cxn>
                  <a:cxn ang="0">
                    <a:pos x="331495" y="179560"/>
                  </a:cxn>
                  <a:cxn ang="0">
                    <a:pos x="278757" y="66550"/>
                  </a:cxn>
                  <a:cxn ang="0">
                    <a:pos x="198395" y="124311"/>
                  </a:cxn>
                  <a:cxn ang="0">
                    <a:pos x="141890" y="36414"/>
                  </a:cxn>
                  <a:cxn ang="0">
                    <a:pos x="180816" y="30136"/>
                  </a:cxn>
                  <a:cxn ang="0">
                    <a:pos x="278757" y="66550"/>
                  </a:cxn>
                  <a:cxn ang="0">
                    <a:pos x="118032" y="43948"/>
                  </a:cxn>
                  <a:cxn ang="0">
                    <a:pos x="175793" y="133100"/>
                  </a:cxn>
                  <a:cxn ang="0">
                    <a:pos x="51482" y="150680"/>
                  </a:cxn>
                  <a:cxn ang="0">
                    <a:pos x="33903" y="150680"/>
                  </a:cxn>
                  <a:cxn ang="0">
                    <a:pos x="118032" y="43948"/>
                  </a:cxn>
                  <a:cxn ang="0">
                    <a:pos x="31392" y="180816"/>
                  </a:cxn>
                  <a:cxn ang="0">
                    <a:pos x="31392" y="173282"/>
                  </a:cxn>
                  <a:cxn ang="0">
                    <a:pos x="51482" y="173282"/>
                  </a:cxn>
                  <a:cxn ang="0">
                    <a:pos x="185838" y="153191"/>
                  </a:cxn>
                  <a:cxn ang="0">
                    <a:pos x="198395" y="182071"/>
                  </a:cxn>
                  <a:cxn ang="0">
                    <a:pos x="114265" y="231042"/>
                  </a:cxn>
                  <a:cxn ang="0">
                    <a:pos x="71573" y="282524"/>
                  </a:cxn>
                  <a:cxn ang="0">
                    <a:pos x="31392" y="180816"/>
                  </a:cxn>
                  <a:cxn ang="0">
                    <a:pos x="87896" y="297592"/>
                  </a:cxn>
                  <a:cxn ang="0">
                    <a:pos x="89152" y="296337"/>
                  </a:cxn>
                  <a:cxn ang="0">
                    <a:pos x="207184" y="203417"/>
                  </a:cxn>
                  <a:cxn ang="0">
                    <a:pos x="238576" y="318938"/>
                  </a:cxn>
                  <a:cxn ang="0">
                    <a:pos x="180816" y="330239"/>
                  </a:cxn>
                  <a:cxn ang="0">
                    <a:pos x="87896" y="297592"/>
                  </a:cxn>
                  <a:cxn ang="0">
                    <a:pos x="259922" y="307637"/>
                  </a:cxn>
                  <a:cxn ang="0">
                    <a:pos x="229786" y="198395"/>
                  </a:cxn>
                  <a:cxn ang="0">
                    <a:pos x="266201" y="194628"/>
                  </a:cxn>
                  <a:cxn ang="0">
                    <a:pos x="328984" y="203417"/>
                  </a:cxn>
                  <a:cxn ang="0">
                    <a:pos x="259922" y="307637"/>
                  </a:cxn>
                </a:cxnLst>
                <a:rect l="0" t="0" r="0" b="0"/>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64" y="143"/>
                    </a:moveTo>
                    <a:cubicBezTo>
                      <a:pt x="245" y="139"/>
                      <a:pt x="228" y="137"/>
                      <a:pt x="212" y="137"/>
                    </a:cubicBezTo>
                    <a:cubicBezTo>
                      <a:pt x="199" y="137"/>
                      <a:pt x="187" y="138"/>
                      <a:pt x="176" y="141"/>
                    </a:cubicBezTo>
                    <a:cubicBezTo>
                      <a:pt x="173" y="132"/>
                      <a:pt x="169" y="124"/>
                      <a:pt x="166" y="116"/>
                    </a:cubicBezTo>
                    <a:cubicBezTo>
                      <a:pt x="191" y="105"/>
                      <a:pt x="216" y="90"/>
                      <a:pt x="235" y="66"/>
                    </a:cubicBezTo>
                    <a:cubicBezTo>
                      <a:pt x="253" y="87"/>
                      <a:pt x="263" y="114"/>
                      <a:pt x="264" y="143"/>
                    </a:cubicBezTo>
                    <a:close/>
                    <a:moveTo>
                      <a:pt x="222" y="53"/>
                    </a:moveTo>
                    <a:cubicBezTo>
                      <a:pt x="205" y="75"/>
                      <a:pt x="182" y="89"/>
                      <a:pt x="158" y="99"/>
                    </a:cubicBezTo>
                    <a:cubicBezTo>
                      <a:pt x="140" y="64"/>
                      <a:pt x="123" y="41"/>
                      <a:pt x="113" y="29"/>
                    </a:cubicBezTo>
                    <a:cubicBezTo>
                      <a:pt x="123" y="26"/>
                      <a:pt x="133" y="24"/>
                      <a:pt x="144" y="24"/>
                    </a:cubicBezTo>
                    <a:cubicBezTo>
                      <a:pt x="174" y="24"/>
                      <a:pt x="201" y="35"/>
                      <a:pt x="222" y="53"/>
                    </a:cubicBezTo>
                    <a:close/>
                    <a:moveTo>
                      <a:pt x="94" y="35"/>
                    </a:moveTo>
                    <a:cubicBezTo>
                      <a:pt x="102" y="44"/>
                      <a:pt x="120" y="67"/>
                      <a:pt x="140" y="106"/>
                    </a:cubicBezTo>
                    <a:cubicBezTo>
                      <a:pt x="102" y="118"/>
                      <a:pt x="64" y="120"/>
                      <a:pt x="41" y="120"/>
                    </a:cubicBezTo>
                    <a:cubicBezTo>
                      <a:pt x="35" y="120"/>
                      <a:pt x="30" y="120"/>
                      <a:pt x="27" y="120"/>
                    </a:cubicBezTo>
                    <a:cubicBezTo>
                      <a:pt x="35" y="82"/>
                      <a:pt x="60" y="51"/>
                      <a:pt x="94" y="35"/>
                    </a:cubicBezTo>
                    <a:close/>
                    <a:moveTo>
                      <a:pt x="25" y="144"/>
                    </a:moveTo>
                    <a:cubicBezTo>
                      <a:pt x="25" y="142"/>
                      <a:pt x="25" y="140"/>
                      <a:pt x="25" y="138"/>
                    </a:cubicBezTo>
                    <a:cubicBezTo>
                      <a:pt x="28" y="138"/>
                      <a:pt x="34" y="138"/>
                      <a:pt x="41" y="138"/>
                    </a:cubicBezTo>
                    <a:cubicBezTo>
                      <a:pt x="65" y="138"/>
                      <a:pt x="107" y="136"/>
                      <a:pt x="148" y="122"/>
                    </a:cubicBezTo>
                    <a:cubicBezTo>
                      <a:pt x="152" y="130"/>
                      <a:pt x="155" y="137"/>
                      <a:pt x="158" y="145"/>
                    </a:cubicBezTo>
                    <a:cubicBezTo>
                      <a:pt x="129" y="154"/>
                      <a:pt x="107" y="169"/>
                      <a:pt x="91" y="184"/>
                    </a:cubicBezTo>
                    <a:cubicBezTo>
                      <a:pt x="73" y="200"/>
                      <a:pt x="62" y="216"/>
                      <a:pt x="57" y="225"/>
                    </a:cubicBezTo>
                    <a:cubicBezTo>
                      <a:pt x="37" y="203"/>
                      <a:pt x="25" y="175"/>
                      <a:pt x="25" y="144"/>
                    </a:cubicBezTo>
                    <a:close/>
                    <a:moveTo>
                      <a:pt x="70" y="237"/>
                    </a:moveTo>
                    <a:cubicBezTo>
                      <a:pt x="71" y="237"/>
                      <a:pt x="71" y="237"/>
                      <a:pt x="71" y="236"/>
                    </a:cubicBezTo>
                    <a:cubicBezTo>
                      <a:pt x="79" y="223"/>
                      <a:pt x="108" y="179"/>
                      <a:pt x="165" y="162"/>
                    </a:cubicBezTo>
                    <a:cubicBezTo>
                      <a:pt x="175" y="189"/>
                      <a:pt x="183" y="219"/>
                      <a:pt x="190" y="254"/>
                    </a:cubicBezTo>
                    <a:cubicBezTo>
                      <a:pt x="176" y="260"/>
                      <a:pt x="160" y="263"/>
                      <a:pt x="144" y="263"/>
                    </a:cubicBezTo>
                    <a:cubicBezTo>
                      <a:pt x="116" y="263"/>
                      <a:pt x="91" y="254"/>
                      <a:pt x="70" y="237"/>
                    </a:cubicBezTo>
                    <a:close/>
                    <a:moveTo>
                      <a:pt x="207" y="245"/>
                    </a:moveTo>
                    <a:cubicBezTo>
                      <a:pt x="200" y="213"/>
                      <a:pt x="192" y="183"/>
                      <a:pt x="183" y="158"/>
                    </a:cubicBezTo>
                    <a:cubicBezTo>
                      <a:pt x="192" y="156"/>
                      <a:pt x="202" y="155"/>
                      <a:pt x="212" y="155"/>
                    </a:cubicBezTo>
                    <a:cubicBezTo>
                      <a:pt x="227" y="155"/>
                      <a:pt x="244" y="157"/>
                      <a:pt x="262" y="162"/>
                    </a:cubicBezTo>
                    <a:cubicBezTo>
                      <a:pt x="257" y="197"/>
                      <a:pt x="236" y="227"/>
                      <a:pt x="207" y="245"/>
                    </a:cubicBezTo>
                    <a:close/>
                  </a:path>
                </a:pathLst>
              </a:custGeom>
              <a:solidFill>
                <a:schemeClr val="bg1">
                  <a:alpha val="100000"/>
                </a:schemeClr>
              </a:solidFill>
              <a:ln w="9525">
                <a:noFill/>
              </a:ln>
            </p:spPr>
            <p:txBody>
              <a:bodyPr/>
              <a:lstStyle/>
              <a:p>
                <a:endParaRPr lang="zh-CN" altLang="en-US"/>
              </a:p>
            </p:txBody>
          </p:sp>
          <p:sp>
            <p:nvSpPr>
              <p:cNvPr id="10266" name="Freeform 414"/>
              <p:cNvSpPr>
                <a:spLocks noEditPoints="1"/>
              </p:cNvSpPr>
              <p:nvPr/>
            </p:nvSpPr>
            <p:spPr>
              <a:xfrm>
                <a:off x="1552184" y="5320502"/>
                <a:ext cx="361631" cy="361631"/>
              </a:xfrm>
              <a:custGeom>
                <a:avLst/>
                <a:gdLst/>
                <a:ahLst/>
                <a:cxnLst>
                  <a:cxn ang="0">
                    <a:pos x="180816" y="0"/>
                  </a:cxn>
                  <a:cxn ang="0">
                    <a:pos x="0" y="180816"/>
                  </a:cxn>
                  <a:cxn ang="0">
                    <a:pos x="180816" y="361631"/>
                  </a:cxn>
                  <a:cxn ang="0">
                    <a:pos x="361631" y="180816"/>
                  </a:cxn>
                  <a:cxn ang="0">
                    <a:pos x="180816" y="0"/>
                  </a:cxn>
                  <a:cxn ang="0">
                    <a:pos x="280013" y="180816"/>
                  </a:cxn>
                  <a:cxn ang="0">
                    <a:pos x="264945" y="197139"/>
                  </a:cxn>
                  <a:cxn ang="0">
                    <a:pos x="164492" y="259922"/>
                  </a:cxn>
                  <a:cxn ang="0">
                    <a:pos x="42693" y="192116"/>
                  </a:cxn>
                  <a:cxn ang="0">
                    <a:pos x="128078" y="197139"/>
                  </a:cxn>
                  <a:cxn ang="0">
                    <a:pos x="102964" y="151935"/>
                  </a:cxn>
                  <a:cxn ang="0">
                    <a:pos x="172026" y="165748"/>
                  </a:cxn>
                  <a:cxn ang="0">
                    <a:pos x="179560" y="156958"/>
                  </a:cxn>
                  <a:cxn ang="0">
                    <a:pos x="179560" y="155702"/>
                  </a:cxn>
                  <a:cxn ang="0">
                    <a:pos x="232298" y="102964"/>
                  </a:cxn>
                  <a:cxn ang="0">
                    <a:pos x="285036" y="151935"/>
                  </a:cxn>
                  <a:cxn ang="0">
                    <a:pos x="318938" y="168259"/>
                  </a:cxn>
                  <a:cxn ang="0">
                    <a:pos x="280013" y="180816"/>
                  </a:cxn>
                </a:cxnLst>
                <a:rect l="0" t="0" r="0" b="0"/>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23" y="144"/>
                    </a:moveTo>
                    <a:cubicBezTo>
                      <a:pt x="220" y="149"/>
                      <a:pt x="216" y="154"/>
                      <a:pt x="211" y="157"/>
                    </a:cubicBezTo>
                    <a:cubicBezTo>
                      <a:pt x="205" y="174"/>
                      <a:pt x="184" y="207"/>
                      <a:pt x="131" y="207"/>
                    </a:cubicBezTo>
                    <a:cubicBezTo>
                      <a:pt x="58" y="207"/>
                      <a:pt x="34" y="153"/>
                      <a:pt x="34" y="153"/>
                    </a:cubicBezTo>
                    <a:cubicBezTo>
                      <a:pt x="34" y="153"/>
                      <a:pt x="67" y="170"/>
                      <a:pt x="102" y="157"/>
                    </a:cubicBezTo>
                    <a:cubicBezTo>
                      <a:pt x="73" y="145"/>
                      <a:pt x="67" y="107"/>
                      <a:pt x="82" y="121"/>
                    </a:cubicBezTo>
                    <a:cubicBezTo>
                      <a:pt x="93" y="132"/>
                      <a:pt x="119" y="133"/>
                      <a:pt x="137" y="132"/>
                    </a:cubicBezTo>
                    <a:cubicBezTo>
                      <a:pt x="139" y="130"/>
                      <a:pt x="141" y="128"/>
                      <a:pt x="143" y="125"/>
                    </a:cubicBezTo>
                    <a:cubicBezTo>
                      <a:pt x="143" y="125"/>
                      <a:pt x="143" y="124"/>
                      <a:pt x="143" y="124"/>
                    </a:cubicBezTo>
                    <a:cubicBezTo>
                      <a:pt x="143" y="101"/>
                      <a:pt x="162" y="82"/>
                      <a:pt x="185" y="82"/>
                    </a:cubicBezTo>
                    <a:cubicBezTo>
                      <a:pt x="208" y="82"/>
                      <a:pt x="226" y="99"/>
                      <a:pt x="227" y="121"/>
                    </a:cubicBezTo>
                    <a:cubicBezTo>
                      <a:pt x="254" y="134"/>
                      <a:pt x="254" y="134"/>
                      <a:pt x="254" y="134"/>
                    </a:cubicBezTo>
                    <a:lnTo>
                      <a:pt x="223" y="144"/>
                    </a:lnTo>
                    <a:close/>
                  </a:path>
                </a:pathLst>
              </a:custGeom>
              <a:solidFill>
                <a:schemeClr val="bg1">
                  <a:alpha val="100000"/>
                </a:schemeClr>
              </a:solidFill>
              <a:ln w="9525">
                <a:noFill/>
              </a:ln>
            </p:spPr>
            <p:txBody>
              <a:bodyPr/>
              <a:lstStyle/>
              <a:p>
                <a:endParaRPr lang="zh-CN" altLang="en-US"/>
              </a:p>
            </p:txBody>
          </p:sp>
        </p:grpSp>
        <p:sp>
          <p:nvSpPr>
            <p:cNvPr id="33" name="矩形 32"/>
            <p:cNvSpPr/>
            <p:nvPr/>
          </p:nvSpPr>
          <p:spPr>
            <a:xfrm>
              <a:off x="6364657" y="1489812"/>
              <a:ext cx="1793824" cy="3744786"/>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grpSp>
      <p:grpSp>
        <p:nvGrpSpPr>
          <p:cNvPr id="10247" name="组合 36"/>
          <p:cNvGrpSpPr/>
          <p:nvPr/>
        </p:nvGrpSpPr>
        <p:grpSpPr>
          <a:xfrm>
            <a:off x="8829675" y="1482725"/>
            <a:ext cx="1798638" cy="4265613"/>
            <a:chOff x="8828951" y="1483418"/>
            <a:chExt cx="1800001" cy="4264596"/>
          </a:xfrm>
        </p:grpSpPr>
        <p:pic>
          <p:nvPicPr>
            <p:cNvPr id="10248" name="图片 37"/>
            <p:cNvPicPr/>
            <p:nvPr/>
          </p:nvPicPr>
          <p:blipFill>
            <a:blip r:embed="rId6"/>
            <a:stretch>
              <a:fillRect/>
            </a:stretch>
          </p:blipFill>
          <p:spPr>
            <a:xfrm>
              <a:off x="8828951" y="1483418"/>
              <a:ext cx="1800000" cy="1800000"/>
            </a:xfrm>
            <a:prstGeom prst="rect">
              <a:avLst/>
            </a:prstGeom>
            <a:noFill/>
            <a:ln w="9525">
              <a:noFill/>
            </a:ln>
          </p:spPr>
        </p:pic>
        <p:sp>
          <p:nvSpPr>
            <p:cNvPr id="39" name="矩形 38"/>
            <p:cNvSpPr/>
            <p:nvPr/>
          </p:nvSpPr>
          <p:spPr>
            <a:xfrm>
              <a:off x="8831200" y="3440242"/>
              <a:ext cx="1797751" cy="2307772"/>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40" name="矩形 39"/>
            <p:cNvSpPr/>
            <p:nvPr/>
          </p:nvSpPr>
          <p:spPr>
            <a:xfrm>
              <a:off x="8994758" y="4206171"/>
              <a:ext cx="1634193" cy="116927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mn-lt"/>
                  <a:ea typeface="微软雅黑" panose="020B0503020204020204" pitchFamily="34" charset="-122"/>
                  <a:cs typeface="宋体" panose="02010600030101010101" pitchFamily="2" charset="-122"/>
                </a:rPr>
                <a:t>单击此处输入标题单击此处输入标题单击此处输入标题单击此处输入标题单击此处输入标题</a:t>
              </a:r>
              <a:endParaRPr kumimoji="0" lang="zh-CN" altLang="en-US" sz="14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sp>
          <p:nvSpPr>
            <p:cNvPr id="41" name="矩形 40"/>
            <p:cNvSpPr/>
            <p:nvPr/>
          </p:nvSpPr>
          <p:spPr>
            <a:xfrm>
              <a:off x="9074312" y="3643237"/>
              <a:ext cx="147508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mn-lt"/>
                  <a:ea typeface="微软雅黑" panose="020B0503020204020204" pitchFamily="34" charset="-122"/>
                  <a:cs typeface="宋体" panose="02010600030101010101" pitchFamily="2" charset="-122"/>
                </a:rPr>
                <a:t>此输入标题</a:t>
              </a:r>
              <a:endParaRPr kumimoji="0" lang="zh-CN" altLang="en-US" sz="2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grpSp>
          <p:nvGrpSpPr>
            <p:cNvPr id="10252" name="组合 41"/>
            <p:cNvGrpSpPr/>
            <p:nvPr/>
          </p:nvGrpSpPr>
          <p:grpSpPr>
            <a:xfrm>
              <a:off x="9116263" y="5345224"/>
              <a:ext cx="1300744" cy="306531"/>
              <a:chOff x="1552184" y="5320502"/>
              <a:chExt cx="1601281" cy="377355"/>
            </a:xfrm>
          </p:grpSpPr>
          <p:sp>
            <p:nvSpPr>
              <p:cNvPr id="10254" name="Freeform 387"/>
              <p:cNvSpPr/>
              <p:nvPr/>
            </p:nvSpPr>
            <p:spPr>
              <a:xfrm>
                <a:off x="2172009" y="5329473"/>
                <a:ext cx="361631" cy="359412"/>
              </a:xfrm>
              <a:custGeom>
                <a:avLst/>
                <a:gdLst/>
                <a:ahLst/>
                <a:cxnLst>
                  <a:cxn ang="0">
                    <a:pos x="361631" y="180332"/>
                  </a:cxn>
                  <a:cxn ang="0">
                    <a:pos x="180816" y="0"/>
                  </a:cxn>
                  <a:cxn ang="0">
                    <a:pos x="0" y="180332"/>
                  </a:cxn>
                  <a:cxn ang="0">
                    <a:pos x="160725" y="359412"/>
                  </a:cxn>
                  <a:cxn ang="0">
                    <a:pos x="160725" y="221658"/>
                  </a:cxn>
                  <a:cxn ang="0">
                    <a:pos x="130589" y="221658"/>
                  </a:cxn>
                  <a:cxn ang="0">
                    <a:pos x="130589" y="170314"/>
                  </a:cxn>
                  <a:cxn ang="0">
                    <a:pos x="160725" y="170314"/>
                  </a:cxn>
                  <a:cxn ang="0">
                    <a:pos x="160725" y="127735"/>
                  </a:cxn>
                  <a:cxn ang="0">
                    <a:pos x="226019" y="67625"/>
                  </a:cxn>
                  <a:cxn ang="0">
                    <a:pos x="272479" y="67625"/>
                  </a:cxn>
                  <a:cxn ang="0">
                    <a:pos x="272479" y="121474"/>
                  </a:cxn>
                  <a:cxn ang="0">
                    <a:pos x="238576" y="121474"/>
                  </a:cxn>
                  <a:cxn ang="0">
                    <a:pos x="224764" y="133997"/>
                  </a:cxn>
                  <a:cxn ang="0">
                    <a:pos x="224764" y="170314"/>
                  </a:cxn>
                  <a:cxn ang="0">
                    <a:pos x="272479" y="170314"/>
                  </a:cxn>
                  <a:cxn ang="0">
                    <a:pos x="266201" y="221658"/>
                  </a:cxn>
                  <a:cxn ang="0">
                    <a:pos x="223508" y="221658"/>
                  </a:cxn>
                  <a:cxn ang="0">
                    <a:pos x="223508" y="354403"/>
                  </a:cxn>
                  <a:cxn ang="0">
                    <a:pos x="361631" y="180332"/>
                  </a:cxn>
                </a:cxnLst>
                <a:rect l="0" t="0" r="0" b="0"/>
                <a:pathLst>
                  <a:path w="288" h="287">
                    <a:moveTo>
                      <a:pt x="288" y="144"/>
                    </a:moveTo>
                    <a:cubicBezTo>
                      <a:pt x="288" y="64"/>
                      <a:pt x="223" y="0"/>
                      <a:pt x="144" y="0"/>
                    </a:cubicBezTo>
                    <a:cubicBezTo>
                      <a:pt x="64" y="0"/>
                      <a:pt x="0" y="64"/>
                      <a:pt x="0" y="144"/>
                    </a:cubicBezTo>
                    <a:cubicBezTo>
                      <a:pt x="0" y="218"/>
                      <a:pt x="56" y="279"/>
                      <a:pt x="128" y="287"/>
                    </a:cubicBezTo>
                    <a:cubicBezTo>
                      <a:pt x="128" y="177"/>
                      <a:pt x="128" y="177"/>
                      <a:pt x="128" y="177"/>
                    </a:cubicBezTo>
                    <a:cubicBezTo>
                      <a:pt x="104" y="177"/>
                      <a:pt x="104" y="177"/>
                      <a:pt x="104" y="177"/>
                    </a:cubicBezTo>
                    <a:cubicBezTo>
                      <a:pt x="104" y="136"/>
                      <a:pt x="104" y="136"/>
                      <a:pt x="104" y="136"/>
                    </a:cubicBezTo>
                    <a:cubicBezTo>
                      <a:pt x="128" y="136"/>
                      <a:pt x="128" y="136"/>
                      <a:pt x="128" y="136"/>
                    </a:cubicBezTo>
                    <a:cubicBezTo>
                      <a:pt x="128" y="136"/>
                      <a:pt x="128" y="108"/>
                      <a:pt x="128" y="102"/>
                    </a:cubicBezTo>
                    <a:cubicBezTo>
                      <a:pt x="128" y="96"/>
                      <a:pt x="127" y="54"/>
                      <a:pt x="180" y="54"/>
                    </a:cubicBezTo>
                    <a:cubicBezTo>
                      <a:pt x="187" y="54"/>
                      <a:pt x="203" y="54"/>
                      <a:pt x="217" y="54"/>
                    </a:cubicBezTo>
                    <a:cubicBezTo>
                      <a:pt x="217" y="72"/>
                      <a:pt x="217" y="92"/>
                      <a:pt x="217" y="97"/>
                    </a:cubicBezTo>
                    <a:cubicBezTo>
                      <a:pt x="206" y="97"/>
                      <a:pt x="195" y="97"/>
                      <a:pt x="190" y="97"/>
                    </a:cubicBezTo>
                    <a:cubicBezTo>
                      <a:pt x="184" y="97"/>
                      <a:pt x="179" y="103"/>
                      <a:pt x="179" y="107"/>
                    </a:cubicBezTo>
                    <a:cubicBezTo>
                      <a:pt x="179" y="111"/>
                      <a:pt x="179" y="136"/>
                      <a:pt x="179" y="136"/>
                    </a:cubicBezTo>
                    <a:cubicBezTo>
                      <a:pt x="179" y="136"/>
                      <a:pt x="213" y="136"/>
                      <a:pt x="217" y="136"/>
                    </a:cubicBezTo>
                    <a:cubicBezTo>
                      <a:pt x="215" y="157"/>
                      <a:pt x="212" y="177"/>
                      <a:pt x="212" y="177"/>
                    </a:cubicBezTo>
                    <a:cubicBezTo>
                      <a:pt x="178" y="177"/>
                      <a:pt x="178" y="177"/>
                      <a:pt x="178" y="177"/>
                    </a:cubicBezTo>
                    <a:cubicBezTo>
                      <a:pt x="178" y="283"/>
                      <a:pt x="178" y="283"/>
                      <a:pt x="178" y="283"/>
                    </a:cubicBezTo>
                    <a:cubicBezTo>
                      <a:pt x="241" y="268"/>
                      <a:pt x="288" y="211"/>
                      <a:pt x="288" y="144"/>
                    </a:cubicBezTo>
                    <a:close/>
                  </a:path>
                </a:pathLst>
              </a:custGeom>
              <a:solidFill>
                <a:schemeClr val="bg1">
                  <a:alpha val="100000"/>
                </a:schemeClr>
              </a:solidFill>
              <a:ln w="9525">
                <a:noFill/>
              </a:ln>
            </p:spPr>
            <p:txBody>
              <a:bodyPr/>
              <a:lstStyle/>
              <a:p>
                <a:endParaRPr lang="zh-CN" altLang="en-US"/>
              </a:p>
            </p:txBody>
          </p:sp>
          <p:sp>
            <p:nvSpPr>
              <p:cNvPr id="10255" name="Freeform 388"/>
              <p:cNvSpPr>
                <a:spLocks noEditPoints="1"/>
              </p:cNvSpPr>
              <p:nvPr/>
            </p:nvSpPr>
            <p:spPr>
              <a:xfrm>
                <a:off x="2791834" y="5336226"/>
                <a:ext cx="361631" cy="361631"/>
              </a:xfrm>
              <a:custGeom>
                <a:avLst/>
                <a:gdLst/>
                <a:ahLst/>
                <a:cxnLst>
                  <a:cxn ang="0">
                    <a:pos x="180816" y="0"/>
                  </a:cxn>
                  <a:cxn ang="0">
                    <a:pos x="0" y="180816"/>
                  </a:cxn>
                  <a:cxn ang="0">
                    <a:pos x="180816" y="361631"/>
                  </a:cxn>
                  <a:cxn ang="0">
                    <a:pos x="361631" y="180816"/>
                  </a:cxn>
                  <a:cxn ang="0">
                    <a:pos x="180816" y="0"/>
                  </a:cxn>
                  <a:cxn ang="0">
                    <a:pos x="331495" y="179560"/>
                  </a:cxn>
                  <a:cxn ang="0">
                    <a:pos x="266201" y="172026"/>
                  </a:cxn>
                  <a:cxn ang="0">
                    <a:pos x="220997" y="177049"/>
                  </a:cxn>
                  <a:cxn ang="0">
                    <a:pos x="208440" y="145657"/>
                  </a:cxn>
                  <a:cxn ang="0">
                    <a:pos x="295081" y="82874"/>
                  </a:cxn>
                  <a:cxn ang="0">
                    <a:pos x="331495" y="179560"/>
                  </a:cxn>
                  <a:cxn ang="0">
                    <a:pos x="278757" y="66550"/>
                  </a:cxn>
                  <a:cxn ang="0">
                    <a:pos x="198395" y="124311"/>
                  </a:cxn>
                  <a:cxn ang="0">
                    <a:pos x="141890" y="36414"/>
                  </a:cxn>
                  <a:cxn ang="0">
                    <a:pos x="180816" y="30136"/>
                  </a:cxn>
                  <a:cxn ang="0">
                    <a:pos x="278757" y="66550"/>
                  </a:cxn>
                  <a:cxn ang="0">
                    <a:pos x="118032" y="43948"/>
                  </a:cxn>
                  <a:cxn ang="0">
                    <a:pos x="175793" y="133100"/>
                  </a:cxn>
                  <a:cxn ang="0">
                    <a:pos x="51482" y="150680"/>
                  </a:cxn>
                  <a:cxn ang="0">
                    <a:pos x="33903" y="150680"/>
                  </a:cxn>
                  <a:cxn ang="0">
                    <a:pos x="118032" y="43948"/>
                  </a:cxn>
                  <a:cxn ang="0">
                    <a:pos x="31392" y="180816"/>
                  </a:cxn>
                  <a:cxn ang="0">
                    <a:pos x="31392" y="173282"/>
                  </a:cxn>
                  <a:cxn ang="0">
                    <a:pos x="51482" y="173282"/>
                  </a:cxn>
                  <a:cxn ang="0">
                    <a:pos x="185838" y="153191"/>
                  </a:cxn>
                  <a:cxn ang="0">
                    <a:pos x="198395" y="182071"/>
                  </a:cxn>
                  <a:cxn ang="0">
                    <a:pos x="114265" y="231042"/>
                  </a:cxn>
                  <a:cxn ang="0">
                    <a:pos x="71573" y="282524"/>
                  </a:cxn>
                  <a:cxn ang="0">
                    <a:pos x="31392" y="180816"/>
                  </a:cxn>
                  <a:cxn ang="0">
                    <a:pos x="87896" y="297592"/>
                  </a:cxn>
                  <a:cxn ang="0">
                    <a:pos x="89152" y="296337"/>
                  </a:cxn>
                  <a:cxn ang="0">
                    <a:pos x="207184" y="203417"/>
                  </a:cxn>
                  <a:cxn ang="0">
                    <a:pos x="238576" y="318938"/>
                  </a:cxn>
                  <a:cxn ang="0">
                    <a:pos x="180816" y="330239"/>
                  </a:cxn>
                  <a:cxn ang="0">
                    <a:pos x="87896" y="297592"/>
                  </a:cxn>
                  <a:cxn ang="0">
                    <a:pos x="259922" y="307637"/>
                  </a:cxn>
                  <a:cxn ang="0">
                    <a:pos x="229786" y="198395"/>
                  </a:cxn>
                  <a:cxn ang="0">
                    <a:pos x="266201" y="194628"/>
                  </a:cxn>
                  <a:cxn ang="0">
                    <a:pos x="328984" y="203417"/>
                  </a:cxn>
                  <a:cxn ang="0">
                    <a:pos x="259922" y="307637"/>
                  </a:cxn>
                </a:cxnLst>
                <a:rect l="0" t="0" r="0" b="0"/>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64" y="143"/>
                    </a:moveTo>
                    <a:cubicBezTo>
                      <a:pt x="245" y="139"/>
                      <a:pt x="228" y="137"/>
                      <a:pt x="212" y="137"/>
                    </a:cubicBezTo>
                    <a:cubicBezTo>
                      <a:pt x="199" y="137"/>
                      <a:pt x="187" y="138"/>
                      <a:pt x="176" y="141"/>
                    </a:cubicBezTo>
                    <a:cubicBezTo>
                      <a:pt x="173" y="132"/>
                      <a:pt x="169" y="124"/>
                      <a:pt x="166" y="116"/>
                    </a:cubicBezTo>
                    <a:cubicBezTo>
                      <a:pt x="191" y="105"/>
                      <a:pt x="216" y="90"/>
                      <a:pt x="235" y="66"/>
                    </a:cubicBezTo>
                    <a:cubicBezTo>
                      <a:pt x="253" y="87"/>
                      <a:pt x="263" y="114"/>
                      <a:pt x="264" y="143"/>
                    </a:cubicBezTo>
                    <a:close/>
                    <a:moveTo>
                      <a:pt x="222" y="53"/>
                    </a:moveTo>
                    <a:cubicBezTo>
                      <a:pt x="205" y="75"/>
                      <a:pt x="182" y="89"/>
                      <a:pt x="158" y="99"/>
                    </a:cubicBezTo>
                    <a:cubicBezTo>
                      <a:pt x="140" y="64"/>
                      <a:pt x="123" y="41"/>
                      <a:pt x="113" y="29"/>
                    </a:cubicBezTo>
                    <a:cubicBezTo>
                      <a:pt x="123" y="26"/>
                      <a:pt x="133" y="24"/>
                      <a:pt x="144" y="24"/>
                    </a:cubicBezTo>
                    <a:cubicBezTo>
                      <a:pt x="174" y="24"/>
                      <a:pt x="201" y="35"/>
                      <a:pt x="222" y="53"/>
                    </a:cubicBezTo>
                    <a:close/>
                    <a:moveTo>
                      <a:pt x="94" y="35"/>
                    </a:moveTo>
                    <a:cubicBezTo>
                      <a:pt x="102" y="44"/>
                      <a:pt x="120" y="67"/>
                      <a:pt x="140" y="106"/>
                    </a:cubicBezTo>
                    <a:cubicBezTo>
                      <a:pt x="102" y="118"/>
                      <a:pt x="64" y="120"/>
                      <a:pt x="41" y="120"/>
                    </a:cubicBezTo>
                    <a:cubicBezTo>
                      <a:pt x="35" y="120"/>
                      <a:pt x="30" y="120"/>
                      <a:pt x="27" y="120"/>
                    </a:cubicBezTo>
                    <a:cubicBezTo>
                      <a:pt x="35" y="82"/>
                      <a:pt x="60" y="51"/>
                      <a:pt x="94" y="35"/>
                    </a:cubicBezTo>
                    <a:close/>
                    <a:moveTo>
                      <a:pt x="25" y="144"/>
                    </a:moveTo>
                    <a:cubicBezTo>
                      <a:pt x="25" y="142"/>
                      <a:pt x="25" y="140"/>
                      <a:pt x="25" y="138"/>
                    </a:cubicBezTo>
                    <a:cubicBezTo>
                      <a:pt x="28" y="138"/>
                      <a:pt x="34" y="138"/>
                      <a:pt x="41" y="138"/>
                    </a:cubicBezTo>
                    <a:cubicBezTo>
                      <a:pt x="65" y="138"/>
                      <a:pt x="107" y="136"/>
                      <a:pt x="148" y="122"/>
                    </a:cubicBezTo>
                    <a:cubicBezTo>
                      <a:pt x="152" y="130"/>
                      <a:pt x="155" y="137"/>
                      <a:pt x="158" y="145"/>
                    </a:cubicBezTo>
                    <a:cubicBezTo>
                      <a:pt x="129" y="154"/>
                      <a:pt x="107" y="169"/>
                      <a:pt x="91" y="184"/>
                    </a:cubicBezTo>
                    <a:cubicBezTo>
                      <a:pt x="73" y="200"/>
                      <a:pt x="62" y="216"/>
                      <a:pt x="57" y="225"/>
                    </a:cubicBezTo>
                    <a:cubicBezTo>
                      <a:pt x="37" y="203"/>
                      <a:pt x="25" y="175"/>
                      <a:pt x="25" y="144"/>
                    </a:cubicBezTo>
                    <a:close/>
                    <a:moveTo>
                      <a:pt x="70" y="237"/>
                    </a:moveTo>
                    <a:cubicBezTo>
                      <a:pt x="71" y="237"/>
                      <a:pt x="71" y="237"/>
                      <a:pt x="71" y="236"/>
                    </a:cubicBezTo>
                    <a:cubicBezTo>
                      <a:pt x="79" y="223"/>
                      <a:pt x="108" y="179"/>
                      <a:pt x="165" y="162"/>
                    </a:cubicBezTo>
                    <a:cubicBezTo>
                      <a:pt x="175" y="189"/>
                      <a:pt x="183" y="219"/>
                      <a:pt x="190" y="254"/>
                    </a:cubicBezTo>
                    <a:cubicBezTo>
                      <a:pt x="176" y="260"/>
                      <a:pt x="160" y="263"/>
                      <a:pt x="144" y="263"/>
                    </a:cubicBezTo>
                    <a:cubicBezTo>
                      <a:pt x="116" y="263"/>
                      <a:pt x="91" y="254"/>
                      <a:pt x="70" y="237"/>
                    </a:cubicBezTo>
                    <a:close/>
                    <a:moveTo>
                      <a:pt x="207" y="245"/>
                    </a:moveTo>
                    <a:cubicBezTo>
                      <a:pt x="200" y="213"/>
                      <a:pt x="192" y="183"/>
                      <a:pt x="183" y="158"/>
                    </a:cubicBezTo>
                    <a:cubicBezTo>
                      <a:pt x="192" y="156"/>
                      <a:pt x="202" y="155"/>
                      <a:pt x="212" y="155"/>
                    </a:cubicBezTo>
                    <a:cubicBezTo>
                      <a:pt x="227" y="155"/>
                      <a:pt x="244" y="157"/>
                      <a:pt x="262" y="162"/>
                    </a:cubicBezTo>
                    <a:cubicBezTo>
                      <a:pt x="257" y="197"/>
                      <a:pt x="236" y="227"/>
                      <a:pt x="207" y="245"/>
                    </a:cubicBezTo>
                    <a:close/>
                  </a:path>
                </a:pathLst>
              </a:custGeom>
              <a:solidFill>
                <a:schemeClr val="bg1">
                  <a:alpha val="100000"/>
                </a:schemeClr>
              </a:solidFill>
              <a:ln w="9525">
                <a:noFill/>
              </a:ln>
            </p:spPr>
            <p:txBody>
              <a:bodyPr/>
              <a:lstStyle/>
              <a:p>
                <a:endParaRPr lang="zh-CN" altLang="en-US"/>
              </a:p>
            </p:txBody>
          </p:sp>
          <p:sp>
            <p:nvSpPr>
              <p:cNvPr id="10256" name="Freeform 414"/>
              <p:cNvSpPr>
                <a:spLocks noEditPoints="1"/>
              </p:cNvSpPr>
              <p:nvPr/>
            </p:nvSpPr>
            <p:spPr>
              <a:xfrm>
                <a:off x="1552184" y="5320502"/>
                <a:ext cx="361631" cy="361631"/>
              </a:xfrm>
              <a:custGeom>
                <a:avLst/>
                <a:gdLst/>
                <a:ahLst/>
                <a:cxnLst>
                  <a:cxn ang="0">
                    <a:pos x="180816" y="0"/>
                  </a:cxn>
                  <a:cxn ang="0">
                    <a:pos x="0" y="180816"/>
                  </a:cxn>
                  <a:cxn ang="0">
                    <a:pos x="180816" y="361631"/>
                  </a:cxn>
                  <a:cxn ang="0">
                    <a:pos x="361631" y="180816"/>
                  </a:cxn>
                  <a:cxn ang="0">
                    <a:pos x="180816" y="0"/>
                  </a:cxn>
                  <a:cxn ang="0">
                    <a:pos x="280013" y="180816"/>
                  </a:cxn>
                  <a:cxn ang="0">
                    <a:pos x="264945" y="197139"/>
                  </a:cxn>
                  <a:cxn ang="0">
                    <a:pos x="164492" y="259922"/>
                  </a:cxn>
                  <a:cxn ang="0">
                    <a:pos x="42693" y="192116"/>
                  </a:cxn>
                  <a:cxn ang="0">
                    <a:pos x="128078" y="197139"/>
                  </a:cxn>
                  <a:cxn ang="0">
                    <a:pos x="102964" y="151935"/>
                  </a:cxn>
                  <a:cxn ang="0">
                    <a:pos x="172026" y="165748"/>
                  </a:cxn>
                  <a:cxn ang="0">
                    <a:pos x="179560" y="156958"/>
                  </a:cxn>
                  <a:cxn ang="0">
                    <a:pos x="179560" y="155702"/>
                  </a:cxn>
                  <a:cxn ang="0">
                    <a:pos x="232298" y="102964"/>
                  </a:cxn>
                  <a:cxn ang="0">
                    <a:pos x="285036" y="151935"/>
                  </a:cxn>
                  <a:cxn ang="0">
                    <a:pos x="318938" y="168259"/>
                  </a:cxn>
                  <a:cxn ang="0">
                    <a:pos x="280013" y="180816"/>
                  </a:cxn>
                </a:cxnLst>
                <a:rect l="0" t="0" r="0" b="0"/>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23" y="144"/>
                    </a:moveTo>
                    <a:cubicBezTo>
                      <a:pt x="220" y="149"/>
                      <a:pt x="216" y="154"/>
                      <a:pt x="211" y="157"/>
                    </a:cubicBezTo>
                    <a:cubicBezTo>
                      <a:pt x="205" y="174"/>
                      <a:pt x="184" y="207"/>
                      <a:pt x="131" y="207"/>
                    </a:cubicBezTo>
                    <a:cubicBezTo>
                      <a:pt x="58" y="207"/>
                      <a:pt x="34" y="153"/>
                      <a:pt x="34" y="153"/>
                    </a:cubicBezTo>
                    <a:cubicBezTo>
                      <a:pt x="34" y="153"/>
                      <a:pt x="67" y="170"/>
                      <a:pt x="102" y="157"/>
                    </a:cubicBezTo>
                    <a:cubicBezTo>
                      <a:pt x="73" y="145"/>
                      <a:pt x="67" y="107"/>
                      <a:pt x="82" y="121"/>
                    </a:cubicBezTo>
                    <a:cubicBezTo>
                      <a:pt x="93" y="132"/>
                      <a:pt x="119" y="133"/>
                      <a:pt x="137" y="132"/>
                    </a:cubicBezTo>
                    <a:cubicBezTo>
                      <a:pt x="139" y="130"/>
                      <a:pt x="141" y="128"/>
                      <a:pt x="143" y="125"/>
                    </a:cubicBezTo>
                    <a:cubicBezTo>
                      <a:pt x="143" y="125"/>
                      <a:pt x="143" y="124"/>
                      <a:pt x="143" y="124"/>
                    </a:cubicBezTo>
                    <a:cubicBezTo>
                      <a:pt x="143" y="101"/>
                      <a:pt x="162" y="82"/>
                      <a:pt x="185" y="82"/>
                    </a:cubicBezTo>
                    <a:cubicBezTo>
                      <a:pt x="208" y="82"/>
                      <a:pt x="226" y="99"/>
                      <a:pt x="227" y="121"/>
                    </a:cubicBezTo>
                    <a:cubicBezTo>
                      <a:pt x="254" y="134"/>
                      <a:pt x="254" y="134"/>
                      <a:pt x="254" y="134"/>
                    </a:cubicBezTo>
                    <a:lnTo>
                      <a:pt x="223" y="144"/>
                    </a:lnTo>
                    <a:close/>
                  </a:path>
                </a:pathLst>
              </a:custGeom>
              <a:solidFill>
                <a:schemeClr val="bg1">
                  <a:alpha val="100000"/>
                </a:schemeClr>
              </a:solidFill>
              <a:ln w="9525">
                <a:noFill/>
              </a:ln>
            </p:spPr>
            <p:txBody>
              <a:bodyPr/>
              <a:lstStyle/>
              <a:p>
                <a:endParaRPr lang="zh-CN" altLang="en-US"/>
              </a:p>
            </p:txBody>
          </p:sp>
        </p:grpSp>
        <p:sp>
          <p:nvSpPr>
            <p:cNvPr id="43" name="矩形 42"/>
            <p:cNvSpPr/>
            <p:nvPr/>
          </p:nvSpPr>
          <p:spPr>
            <a:xfrm>
              <a:off x="8831202" y="1483418"/>
              <a:ext cx="1797750" cy="3744786"/>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微软雅黑" panose="020B0503020204020204"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67"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pic>
        <p:nvPicPr>
          <p:cNvPr id="11268" name="图片 5"/>
          <p:cNvPicPr>
            <a:picLocks noChangeAspect="1"/>
          </p:cNvPicPr>
          <p:nvPr/>
        </p:nvPicPr>
        <p:blipFill>
          <a:blip r:embed="rId3"/>
          <a:srcRect l="237" t="29977" r="-237" b="15714"/>
          <a:stretch>
            <a:fillRect/>
          </a:stretch>
        </p:blipFill>
        <p:spPr>
          <a:xfrm>
            <a:off x="0" y="2182813"/>
            <a:ext cx="12192000" cy="2836862"/>
          </a:xfrm>
          <a:prstGeom prst="rect">
            <a:avLst/>
          </a:prstGeom>
          <a:noFill/>
          <a:ln w="9525">
            <a:noFill/>
          </a:ln>
        </p:spPr>
      </p:pic>
      <p:grpSp>
        <p:nvGrpSpPr>
          <p:cNvPr id="11269" name="组合 6"/>
          <p:cNvGrpSpPr/>
          <p:nvPr/>
        </p:nvGrpSpPr>
        <p:grpSpPr>
          <a:xfrm>
            <a:off x="0" y="1793875"/>
            <a:ext cx="12192000" cy="3614738"/>
            <a:chOff x="0" y="1828800"/>
            <a:chExt cx="12192000" cy="3614849"/>
          </a:xfrm>
        </p:grpSpPr>
        <p:sp>
          <p:nvSpPr>
            <p:cNvPr id="8" name="矩形 7"/>
            <p:cNvSpPr/>
            <p:nvPr/>
          </p:nvSpPr>
          <p:spPr>
            <a:xfrm>
              <a:off x="0" y="2220685"/>
              <a:ext cx="12192000" cy="2830286"/>
            </a:xfrm>
            <a:prstGeom prst="rect">
              <a:avLst/>
            </a:prstGeom>
            <a:solidFill>
              <a:srgbClr val="2E2E2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矩形 8"/>
            <p:cNvSpPr/>
            <p:nvPr/>
          </p:nvSpPr>
          <p:spPr>
            <a:xfrm>
              <a:off x="0" y="1828800"/>
              <a:ext cx="6096000" cy="391885"/>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矩形 9"/>
            <p:cNvSpPr/>
            <p:nvPr/>
          </p:nvSpPr>
          <p:spPr>
            <a:xfrm>
              <a:off x="6096000" y="5051764"/>
              <a:ext cx="6096000" cy="391885"/>
            </a:xfrm>
            <a:prstGeom prst="rect">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椭圆 10"/>
            <p:cNvSpPr/>
            <p:nvPr/>
          </p:nvSpPr>
          <p:spPr>
            <a:xfrm>
              <a:off x="6008914" y="4339771"/>
              <a:ext cx="174172" cy="1741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椭圆 11"/>
            <p:cNvSpPr/>
            <p:nvPr/>
          </p:nvSpPr>
          <p:spPr>
            <a:xfrm>
              <a:off x="6259286" y="4339771"/>
              <a:ext cx="174172" cy="174172"/>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椭圆 12"/>
            <p:cNvSpPr/>
            <p:nvPr/>
          </p:nvSpPr>
          <p:spPr>
            <a:xfrm>
              <a:off x="5758542" y="4339771"/>
              <a:ext cx="174172" cy="1741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276" name="文本框 13"/>
            <p:cNvSpPr txBox="1"/>
            <p:nvPr/>
          </p:nvSpPr>
          <p:spPr>
            <a:xfrm>
              <a:off x="4176485" y="2918557"/>
              <a:ext cx="4513945" cy="584775"/>
            </a:xfrm>
            <a:prstGeom prst="rect">
              <a:avLst/>
            </a:prstGeom>
            <a:noFill/>
            <a:ln w="9525">
              <a:noFill/>
            </a:ln>
          </p:spPr>
          <p:txBody>
            <a:bodyPr>
              <a:spAutoFit/>
            </a:bodyPr>
            <a:lstStyle/>
            <a:p>
              <a:pPr lvl="0" eaLnBrk="1" hangingPunct="1"/>
              <a:r>
                <a:rPr lang="zh-CN" altLang="en-US" sz="3200" b="1" dirty="0">
                  <a:solidFill>
                    <a:srgbClr val="FFFFFF"/>
                  </a:solidFill>
                  <a:latin typeface="微软雅黑" panose="020B0503020204020204" pitchFamily="34" charset="-122"/>
                  <a:ea typeface="微软雅黑" panose="020B0503020204020204" pitchFamily="34" charset="-122"/>
                </a:rPr>
                <a:t>点击此处输入您的标题</a:t>
              </a:r>
            </a:p>
          </p:txBody>
        </p:sp>
        <p:sp>
          <p:nvSpPr>
            <p:cNvPr id="11277" name="矩形 14"/>
            <p:cNvSpPr/>
            <p:nvPr/>
          </p:nvSpPr>
          <p:spPr>
            <a:xfrm>
              <a:off x="3427552" y="3742203"/>
              <a:ext cx="6251290" cy="523236"/>
            </a:xfrm>
            <a:prstGeom prst="rect">
              <a:avLst/>
            </a:prstGeom>
            <a:noFill/>
            <a:ln w="9525">
              <a:noFill/>
            </a:ln>
          </p:spPr>
          <p:txBody>
            <a:bodyPr>
              <a:spAutoFit/>
            </a:bodyPr>
            <a:lstStyle/>
            <a:p>
              <a:pPr lvl="0" eaLnBrk="1" hangingPunct="1"/>
              <a:r>
                <a:rPr lang="zh-CN" altLang="en-US" sz="1400" dirty="0">
                  <a:solidFill>
                    <a:srgbClr val="FFFFFF"/>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a:t>
              </a:r>
              <a:endParaRPr lang="zh-CN" altLang="en-US" sz="1400" dirty="0">
                <a:solidFill>
                  <a:srgbClr val="FFFFFF"/>
                </a:solidFill>
                <a:latin typeface="Calibri" panose="020F050202020403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291"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cxnSp>
        <p:nvCxnSpPr>
          <p:cNvPr id="6" name="直接连接符 5"/>
          <p:cNvCxnSpPr/>
          <p:nvPr/>
        </p:nvCxnSpPr>
        <p:spPr>
          <a:xfrm>
            <a:off x="1073150" y="3636963"/>
            <a:ext cx="99949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016625" y="1497013"/>
            <a:ext cx="0" cy="430688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2294" name="组合 7"/>
          <p:cNvGrpSpPr/>
          <p:nvPr/>
        </p:nvGrpSpPr>
        <p:grpSpPr>
          <a:xfrm>
            <a:off x="1354138" y="2160588"/>
            <a:ext cx="4462462" cy="1046162"/>
            <a:chOff x="1354383" y="2161276"/>
            <a:chExt cx="4461858" cy="1045190"/>
          </a:xfrm>
        </p:grpSpPr>
        <p:sp>
          <p:nvSpPr>
            <p:cNvPr id="9" name="椭圆 8"/>
            <p:cNvSpPr/>
            <p:nvPr/>
          </p:nvSpPr>
          <p:spPr>
            <a:xfrm>
              <a:off x="1354383" y="2161276"/>
              <a:ext cx="1045190" cy="1045190"/>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Freeform 95"/>
            <p:cNvSpPr>
              <a:spLocks noEditPoints="1"/>
            </p:cNvSpPr>
            <p:nvPr/>
          </p:nvSpPr>
          <p:spPr bwMode="auto">
            <a:xfrm>
              <a:off x="1564164" y="2419148"/>
              <a:ext cx="486949" cy="529445"/>
            </a:xfrm>
            <a:custGeom>
              <a:avLst/>
              <a:gdLst>
                <a:gd name="T0" fmla="*/ 175 w 176"/>
                <a:gd name="T1" fmla="*/ 1 h 192"/>
                <a:gd name="T2" fmla="*/ 171 w 176"/>
                <a:gd name="T3" fmla="*/ 0 h 192"/>
                <a:gd name="T4" fmla="*/ 67 w 176"/>
                <a:gd name="T5" fmla="*/ 24 h 192"/>
                <a:gd name="T6" fmla="*/ 64 w 176"/>
                <a:gd name="T7" fmla="*/ 28 h 192"/>
                <a:gd name="T8" fmla="*/ 64 w 176"/>
                <a:gd name="T9" fmla="*/ 133 h 192"/>
                <a:gd name="T10" fmla="*/ 36 w 176"/>
                <a:gd name="T11" fmla="*/ 120 h 192"/>
                <a:gd name="T12" fmla="*/ 0 w 176"/>
                <a:gd name="T13" fmla="*/ 156 h 192"/>
                <a:gd name="T14" fmla="*/ 36 w 176"/>
                <a:gd name="T15" fmla="*/ 192 h 192"/>
                <a:gd name="T16" fmla="*/ 72 w 176"/>
                <a:gd name="T17" fmla="*/ 156 h 192"/>
                <a:gd name="T18" fmla="*/ 72 w 176"/>
                <a:gd name="T19" fmla="*/ 79 h 192"/>
                <a:gd name="T20" fmla="*/ 168 w 176"/>
                <a:gd name="T21" fmla="*/ 57 h 192"/>
                <a:gd name="T22" fmla="*/ 168 w 176"/>
                <a:gd name="T23" fmla="*/ 125 h 192"/>
                <a:gd name="T24" fmla="*/ 140 w 176"/>
                <a:gd name="T25" fmla="*/ 112 h 192"/>
                <a:gd name="T26" fmla="*/ 104 w 176"/>
                <a:gd name="T27" fmla="*/ 148 h 192"/>
                <a:gd name="T28" fmla="*/ 140 w 176"/>
                <a:gd name="T29" fmla="*/ 184 h 192"/>
                <a:gd name="T30" fmla="*/ 176 w 176"/>
                <a:gd name="T31" fmla="*/ 148 h 192"/>
                <a:gd name="T32" fmla="*/ 176 w 176"/>
                <a:gd name="T33" fmla="*/ 4 h 192"/>
                <a:gd name="T34" fmla="*/ 175 w 176"/>
                <a:gd name="T35" fmla="*/ 1 h 192"/>
                <a:gd name="T36" fmla="*/ 36 w 176"/>
                <a:gd name="T37" fmla="*/ 144 h 192"/>
                <a:gd name="T38" fmla="*/ 24 w 176"/>
                <a:gd name="T39" fmla="*/ 156 h 192"/>
                <a:gd name="T40" fmla="*/ 20 w 176"/>
                <a:gd name="T41" fmla="*/ 160 h 192"/>
                <a:gd name="T42" fmla="*/ 16 w 176"/>
                <a:gd name="T43" fmla="*/ 156 h 192"/>
                <a:gd name="T44" fmla="*/ 36 w 176"/>
                <a:gd name="T45" fmla="*/ 136 h 192"/>
                <a:gd name="T46" fmla="*/ 40 w 176"/>
                <a:gd name="T47" fmla="*/ 140 h 192"/>
                <a:gd name="T48" fmla="*/ 36 w 176"/>
                <a:gd name="T49" fmla="*/ 144 h 192"/>
                <a:gd name="T50" fmla="*/ 140 w 176"/>
                <a:gd name="T51" fmla="*/ 136 h 192"/>
                <a:gd name="T52" fmla="*/ 128 w 176"/>
                <a:gd name="T53" fmla="*/ 148 h 192"/>
                <a:gd name="T54" fmla="*/ 124 w 176"/>
                <a:gd name="T55" fmla="*/ 152 h 192"/>
                <a:gd name="T56" fmla="*/ 120 w 176"/>
                <a:gd name="T57" fmla="*/ 148 h 192"/>
                <a:gd name="T58" fmla="*/ 140 w 176"/>
                <a:gd name="T59" fmla="*/ 128 h 192"/>
                <a:gd name="T60" fmla="*/ 144 w 176"/>
                <a:gd name="T61" fmla="*/ 132 h 192"/>
                <a:gd name="T62" fmla="*/ 140 w 176"/>
                <a:gd name="T63"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12311" name="文本框 10"/>
            <p:cNvSpPr txBox="1"/>
            <p:nvPr/>
          </p:nvSpPr>
          <p:spPr>
            <a:xfrm>
              <a:off x="2457630" y="2252076"/>
              <a:ext cx="3358611" cy="737978"/>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a:t>
              </a:r>
              <a:r>
                <a:rPr lang="en-US" altLang="zh-CN" sz="1400" dirty="0">
                  <a:solidFill>
                    <a:srgbClr val="000000"/>
                  </a:solidFill>
                  <a:latin typeface="微软雅黑" panose="020B0503020204020204" pitchFamily="34" charset="-122"/>
                  <a:ea typeface="微软雅黑" panose="020B0503020204020204" pitchFamily="34" charset="-122"/>
                </a:rPr>
                <a:t>.</a:t>
              </a:r>
              <a:endParaRPr lang="zh-CN" altLang="en-US" sz="1400" dirty="0">
                <a:solidFill>
                  <a:srgbClr val="000000"/>
                </a:solidFill>
                <a:latin typeface="微软雅黑" panose="020B0503020204020204" pitchFamily="34" charset="-122"/>
                <a:ea typeface="微软雅黑" panose="020B0503020204020204" pitchFamily="34" charset="-122"/>
              </a:endParaRPr>
            </a:p>
          </p:txBody>
        </p:sp>
      </p:grpSp>
      <p:grpSp>
        <p:nvGrpSpPr>
          <p:cNvPr id="12295" name="组合 11"/>
          <p:cNvGrpSpPr/>
          <p:nvPr/>
        </p:nvGrpSpPr>
        <p:grpSpPr>
          <a:xfrm>
            <a:off x="6418263" y="2141538"/>
            <a:ext cx="4503737" cy="1044575"/>
            <a:chOff x="6418118" y="2141439"/>
            <a:chExt cx="4504272" cy="1045190"/>
          </a:xfrm>
        </p:grpSpPr>
        <p:sp>
          <p:nvSpPr>
            <p:cNvPr id="13" name="椭圆 12"/>
            <p:cNvSpPr/>
            <p:nvPr/>
          </p:nvSpPr>
          <p:spPr>
            <a:xfrm>
              <a:off x="6418118" y="2141439"/>
              <a:ext cx="1045190" cy="1045190"/>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2305" name="组合 13"/>
            <p:cNvGrpSpPr/>
            <p:nvPr/>
          </p:nvGrpSpPr>
          <p:grpSpPr>
            <a:xfrm>
              <a:off x="6676875" y="2465713"/>
              <a:ext cx="527675" cy="396641"/>
              <a:chOff x="5638347" y="2696029"/>
              <a:chExt cx="473075" cy="355600"/>
            </a:xfrm>
          </p:grpSpPr>
          <p:sp>
            <p:nvSpPr>
              <p:cNvPr id="16" name="Freeform 59"/>
              <p:cNvSpPr/>
              <p:nvPr/>
            </p:nvSpPr>
            <p:spPr bwMode="auto">
              <a:xfrm>
                <a:off x="5638347" y="2767467"/>
                <a:ext cx="473075" cy="284162"/>
              </a:xfrm>
              <a:custGeom>
                <a:avLst/>
                <a:gdLst>
                  <a:gd name="T0" fmla="*/ 164 w 192"/>
                  <a:gd name="T1" fmla="*/ 51 h 115"/>
                  <a:gd name="T2" fmla="*/ 142 w 192"/>
                  <a:gd name="T3" fmla="*/ 51 h 115"/>
                  <a:gd name="T4" fmla="*/ 167 w 192"/>
                  <a:gd name="T5" fmla="*/ 76 h 115"/>
                  <a:gd name="T6" fmla="*/ 167 w 192"/>
                  <a:gd name="T7" fmla="*/ 82 h 115"/>
                  <a:gd name="T8" fmla="*/ 164 w 192"/>
                  <a:gd name="T9" fmla="*/ 83 h 115"/>
                  <a:gd name="T10" fmla="*/ 161 w 192"/>
                  <a:gd name="T11" fmla="*/ 82 h 115"/>
                  <a:gd name="T12" fmla="*/ 130 w 192"/>
                  <a:gd name="T13" fmla="*/ 51 h 115"/>
                  <a:gd name="T14" fmla="*/ 62 w 192"/>
                  <a:gd name="T15" fmla="*/ 51 h 115"/>
                  <a:gd name="T16" fmla="*/ 31 w 192"/>
                  <a:gd name="T17" fmla="*/ 82 h 115"/>
                  <a:gd name="T18" fmla="*/ 28 w 192"/>
                  <a:gd name="T19" fmla="*/ 83 h 115"/>
                  <a:gd name="T20" fmla="*/ 25 w 192"/>
                  <a:gd name="T21" fmla="*/ 82 h 115"/>
                  <a:gd name="T22" fmla="*/ 25 w 192"/>
                  <a:gd name="T23" fmla="*/ 76 h 115"/>
                  <a:gd name="T24" fmla="*/ 50 w 192"/>
                  <a:gd name="T25" fmla="*/ 51 h 115"/>
                  <a:gd name="T26" fmla="*/ 28 w 192"/>
                  <a:gd name="T27" fmla="*/ 51 h 115"/>
                  <a:gd name="T28" fmla="*/ 25 w 192"/>
                  <a:gd name="T29" fmla="*/ 49 h 115"/>
                  <a:gd name="T30" fmla="*/ 0 w 192"/>
                  <a:gd name="T31" fmla="*/ 0 h 115"/>
                  <a:gd name="T32" fmla="*/ 0 w 192"/>
                  <a:gd name="T33" fmla="*/ 95 h 115"/>
                  <a:gd name="T34" fmla="*/ 20 w 192"/>
                  <a:gd name="T35" fmla="*/ 115 h 115"/>
                  <a:gd name="T36" fmla="*/ 172 w 192"/>
                  <a:gd name="T37" fmla="*/ 115 h 115"/>
                  <a:gd name="T38" fmla="*/ 192 w 192"/>
                  <a:gd name="T39" fmla="*/ 95 h 115"/>
                  <a:gd name="T40" fmla="*/ 192 w 192"/>
                  <a:gd name="T41" fmla="*/ 0 h 115"/>
                  <a:gd name="T42" fmla="*/ 168 w 192"/>
                  <a:gd name="T43" fmla="*/ 49 h 115"/>
                  <a:gd name="T44" fmla="*/ 164 w 192"/>
                  <a:gd name="T45" fmla="*/ 5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15">
                    <a:moveTo>
                      <a:pt x="164" y="51"/>
                    </a:moveTo>
                    <a:cubicBezTo>
                      <a:pt x="142" y="51"/>
                      <a:pt x="142" y="51"/>
                      <a:pt x="142" y="51"/>
                    </a:cubicBezTo>
                    <a:cubicBezTo>
                      <a:pt x="167" y="76"/>
                      <a:pt x="167" y="76"/>
                      <a:pt x="167" y="76"/>
                    </a:cubicBezTo>
                    <a:cubicBezTo>
                      <a:pt x="169" y="78"/>
                      <a:pt x="169" y="80"/>
                      <a:pt x="167" y="82"/>
                    </a:cubicBezTo>
                    <a:cubicBezTo>
                      <a:pt x="166" y="82"/>
                      <a:pt x="165" y="83"/>
                      <a:pt x="164" y="83"/>
                    </a:cubicBezTo>
                    <a:cubicBezTo>
                      <a:pt x="163" y="83"/>
                      <a:pt x="162" y="82"/>
                      <a:pt x="161" y="82"/>
                    </a:cubicBezTo>
                    <a:cubicBezTo>
                      <a:pt x="130" y="51"/>
                      <a:pt x="130" y="51"/>
                      <a:pt x="130" y="51"/>
                    </a:cubicBezTo>
                    <a:cubicBezTo>
                      <a:pt x="62" y="51"/>
                      <a:pt x="62" y="51"/>
                      <a:pt x="62" y="51"/>
                    </a:cubicBezTo>
                    <a:cubicBezTo>
                      <a:pt x="31" y="82"/>
                      <a:pt x="31" y="82"/>
                      <a:pt x="31" y="82"/>
                    </a:cubicBezTo>
                    <a:cubicBezTo>
                      <a:pt x="30" y="82"/>
                      <a:pt x="29" y="83"/>
                      <a:pt x="28" y="83"/>
                    </a:cubicBezTo>
                    <a:cubicBezTo>
                      <a:pt x="27" y="83"/>
                      <a:pt x="26" y="82"/>
                      <a:pt x="25" y="82"/>
                    </a:cubicBezTo>
                    <a:cubicBezTo>
                      <a:pt x="24" y="80"/>
                      <a:pt x="24" y="78"/>
                      <a:pt x="25" y="76"/>
                    </a:cubicBezTo>
                    <a:cubicBezTo>
                      <a:pt x="50" y="51"/>
                      <a:pt x="50" y="51"/>
                      <a:pt x="50" y="51"/>
                    </a:cubicBezTo>
                    <a:cubicBezTo>
                      <a:pt x="28" y="51"/>
                      <a:pt x="28" y="51"/>
                      <a:pt x="28" y="51"/>
                    </a:cubicBezTo>
                    <a:cubicBezTo>
                      <a:pt x="27" y="51"/>
                      <a:pt x="25" y="50"/>
                      <a:pt x="25" y="49"/>
                    </a:cubicBezTo>
                    <a:cubicBezTo>
                      <a:pt x="0" y="0"/>
                      <a:pt x="0" y="0"/>
                      <a:pt x="0" y="0"/>
                    </a:cubicBezTo>
                    <a:cubicBezTo>
                      <a:pt x="0" y="95"/>
                      <a:pt x="0" y="95"/>
                      <a:pt x="0" y="95"/>
                    </a:cubicBezTo>
                    <a:cubicBezTo>
                      <a:pt x="0" y="106"/>
                      <a:pt x="9" y="115"/>
                      <a:pt x="20" y="115"/>
                    </a:cubicBezTo>
                    <a:cubicBezTo>
                      <a:pt x="172" y="115"/>
                      <a:pt x="172" y="115"/>
                      <a:pt x="172" y="115"/>
                    </a:cubicBezTo>
                    <a:cubicBezTo>
                      <a:pt x="183" y="115"/>
                      <a:pt x="192" y="106"/>
                      <a:pt x="192" y="95"/>
                    </a:cubicBezTo>
                    <a:cubicBezTo>
                      <a:pt x="192" y="0"/>
                      <a:pt x="192" y="0"/>
                      <a:pt x="192" y="0"/>
                    </a:cubicBezTo>
                    <a:cubicBezTo>
                      <a:pt x="168" y="49"/>
                      <a:pt x="168" y="49"/>
                      <a:pt x="168" y="49"/>
                    </a:cubicBezTo>
                    <a:cubicBezTo>
                      <a:pt x="167" y="50"/>
                      <a:pt x="166" y="51"/>
                      <a:pt x="164" y="51"/>
                    </a:cubicBez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17" name="Freeform 60"/>
              <p:cNvSpPr/>
              <p:nvPr/>
            </p:nvSpPr>
            <p:spPr bwMode="auto">
              <a:xfrm>
                <a:off x="5638347" y="2696029"/>
                <a:ext cx="473075" cy="179388"/>
              </a:xfrm>
              <a:custGeom>
                <a:avLst/>
                <a:gdLst>
                  <a:gd name="T0" fmla="*/ 188 w 192"/>
                  <a:gd name="T1" fmla="*/ 0 h 72"/>
                  <a:gd name="T2" fmla="*/ 4 w 192"/>
                  <a:gd name="T3" fmla="*/ 0 h 72"/>
                  <a:gd name="T4" fmla="*/ 1 w 192"/>
                  <a:gd name="T5" fmla="*/ 1 h 72"/>
                  <a:gd name="T6" fmla="*/ 0 w 192"/>
                  <a:gd name="T7" fmla="*/ 4 h 72"/>
                  <a:gd name="T8" fmla="*/ 0 w 192"/>
                  <a:gd name="T9" fmla="*/ 11 h 72"/>
                  <a:gd name="T10" fmla="*/ 31 w 192"/>
                  <a:gd name="T11" fmla="*/ 72 h 72"/>
                  <a:gd name="T12" fmla="*/ 162 w 192"/>
                  <a:gd name="T13" fmla="*/ 72 h 72"/>
                  <a:gd name="T14" fmla="*/ 192 w 192"/>
                  <a:gd name="T15" fmla="*/ 11 h 72"/>
                  <a:gd name="T16" fmla="*/ 192 w 192"/>
                  <a:gd name="T17" fmla="*/ 4 h 72"/>
                  <a:gd name="T18" fmla="*/ 188 w 192"/>
                  <a:gd name="T1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72">
                    <a:moveTo>
                      <a:pt x="188" y="0"/>
                    </a:moveTo>
                    <a:cubicBezTo>
                      <a:pt x="4" y="0"/>
                      <a:pt x="4" y="0"/>
                      <a:pt x="4" y="0"/>
                    </a:cubicBezTo>
                    <a:cubicBezTo>
                      <a:pt x="3" y="0"/>
                      <a:pt x="2" y="0"/>
                      <a:pt x="1" y="1"/>
                    </a:cubicBezTo>
                    <a:cubicBezTo>
                      <a:pt x="1" y="2"/>
                      <a:pt x="0" y="3"/>
                      <a:pt x="0" y="4"/>
                    </a:cubicBezTo>
                    <a:cubicBezTo>
                      <a:pt x="0" y="11"/>
                      <a:pt x="0" y="11"/>
                      <a:pt x="0" y="11"/>
                    </a:cubicBezTo>
                    <a:cubicBezTo>
                      <a:pt x="31" y="72"/>
                      <a:pt x="31" y="72"/>
                      <a:pt x="31" y="72"/>
                    </a:cubicBezTo>
                    <a:cubicBezTo>
                      <a:pt x="162" y="72"/>
                      <a:pt x="162" y="72"/>
                      <a:pt x="162" y="72"/>
                    </a:cubicBezTo>
                    <a:cubicBezTo>
                      <a:pt x="192" y="11"/>
                      <a:pt x="192" y="11"/>
                      <a:pt x="192" y="11"/>
                    </a:cubicBezTo>
                    <a:cubicBezTo>
                      <a:pt x="192" y="4"/>
                      <a:pt x="192" y="4"/>
                      <a:pt x="192" y="4"/>
                    </a:cubicBezTo>
                    <a:cubicBezTo>
                      <a:pt x="192" y="2"/>
                      <a:pt x="190" y="0"/>
                      <a:pt x="188" y="0"/>
                    </a:cubicBez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
          <p:nvSpPr>
            <p:cNvPr id="12306" name="文本框 14"/>
            <p:cNvSpPr txBox="1"/>
            <p:nvPr/>
          </p:nvSpPr>
          <p:spPr>
            <a:xfrm>
              <a:off x="7563779" y="2252076"/>
              <a:ext cx="3358611" cy="739099"/>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a:t>
              </a:r>
              <a:r>
                <a:rPr lang="en-US" altLang="zh-CN" sz="1400" dirty="0">
                  <a:solidFill>
                    <a:srgbClr val="000000"/>
                  </a:solidFill>
                  <a:latin typeface="微软雅黑" panose="020B0503020204020204" pitchFamily="34" charset="-122"/>
                  <a:ea typeface="微软雅黑" panose="020B0503020204020204" pitchFamily="34" charset="-122"/>
                </a:rPr>
                <a:t>.</a:t>
              </a:r>
              <a:endParaRPr lang="zh-CN" altLang="en-US" sz="1400" dirty="0">
                <a:solidFill>
                  <a:srgbClr val="000000"/>
                </a:solidFill>
                <a:latin typeface="微软雅黑" panose="020B0503020204020204" pitchFamily="34" charset="-122"/>
                <a:ea typeface="微软雅黑" panose="020B0503020204020204" pitchFamily="34" charset="-122"/>
              </a:endParaRPr>
            </a:p>
          </p:txBody>
        </p:sp>
      </p:grpSp>
      <p:grpSp>
        <p:nvGrpSpPr>
          <p:cNvPr id="12296" name="组合 17"/>
          <p:cNvGrpSpPr/>
          <p:nvPr/>
        </p:nvGrpSpPr>
        <p:grpSpPr>
          <a:xfrm>
            <a:off x="1354138" y="4092575"/>
            <a:ext cx="4462462" cy="1044575"/>
            <a:chOff x="1354383" y="4092245"/>
            <a:chExt cx="4461858" cy="1045190"/>
          </a:xfrm>
        </p:grpSpPr>
        <p:sp>
          <p:nvSpPr>
            <p:cNvPr id="19" name="椭圆 18"/>
            <p:cNvSpPr/>
            <p:nvPr/>
          </p:nvSpPr>
          <p:spPr>
            <a:xfrm>
              <a:off x="1354383" y="4092245"/>
              <a:ext cx="1045190" cy="1045190"/>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96"/>
            <p:cNvSpPr>
              <a:spLocks noEditPoints="1"/>
            </p:cNvSpPr>
            <p:nvPr/>
          </p:nvSpPr>
          <p:spPr bwMode="auto">
            <a:xfrm>
              <a:off x="1688797" y="4350118"/>
              <a:ext cx="352373" cy="529445"/>
            </a:xfrm>
            <a:custGeom>
              <a:avLst/>
              <a:gdLst>
                <a:gd name="T0" fmla="*/ 128 w 128"/>
                <a:gd name="T1" fmla="*/ 68 h 192"/>
                <a:gd name="T2" fmla="*/ 112 w 128"/>
                <a:gd name="T3" fmla="*/ 64 h 192"/>
                <a:gd name="T4" fmla="*/ 64 w 128"/>
                <a:gd name="T5" fmla="*/ 0 h 192"/>
                <a:gd name="T6" fmla="*/ 16 w 128"/>
                <a:gd name="T7" fmla="*/ 64 h 192"/>
                <a:gd name="T8" fmla="*/ 0 w 128"/>
                <a:gd name="T9" fmla="*/ 68 h 192"/>
                <a:gd name="T10" fmla="*/ 60 w 128"/>
                <a:gd name="T11" fmla="*/ 152 h 192"/>
                <a:gd name="T12" fmla="*/ 28 w 128"/>
                <a:gd name="T13" fmla="*/ 160 h 192"/>
                <a:gd name="T14" fmla="*/ 8 w 128"/>
                <a:gd name="T15" fmla="*/ 188 h 192"/>
                <a:gd name="T16" fmla="*/ 116 w 128"/>
                <a:gd name="T17" fmla="*/ 192 h 192"/>
                <a:gd name="T18" fmla="*/ 120 w 128"/>
                <a:gd name="T19" fmla="*/ 180 h 192"/>
                <a:gd name="T20" fmla="*/ 68 w 128"/>
                <a:gd name="T21" fmla="*/ 160 h 192"/>
                <a:gd name="T22" fmla="*/ 128 w 128"/>
                <a:gd name="T23" fmla="*/ 88 h 192"/>
                <a:gd name="T24" fmla="*/ 84 w 128"/>
                <a:gd name="T25" fmla="*/ 32 h 192"/>
                <a:gd name="T26" fmla="*/ 88 w 128"/>
                <a:gd name="T27" fmla="*/ 100 h 192"/>
                <a:gd name="T28" fmla="*/ 80 w 128"/>
                <a:gd name="T29" fmla="*/ 100 h 192"/>
                <a:gd name="T30" fmla="*/ 28 w 128"/>
                <a:gd name="T31" fmla="*/ 32 h 192"/>
                <a:gd name="T32" fmla="*/ 56 w 128"/>
                <a:gd name="T33" fmla="*/ 36 h 192"/>
                <a:gd name="T34" fmla="*/ 25 w 128"/>
                <a:gd name="T35" fmla="*/ 40 h 192"/>
                <a:gd name="T36" fmla="*/ 24 w 128"/>
                <a:gd name="T37" fmla="*/ 48 h 192"/>
                <a:gd name="T38" fmla="*/ 56 w 128"/>
                <a:gd name="T39" fmla="*/ 52 h 192"/>
                <a:gd name="T40" fmla="*/ 24 w 128"/>
                <a:gd name="T41" fmla="*/ 56 h 192"/>
                <a:gd name="T42" fmla="*/ 24 w 128"/>
                <a:gd name="T43" fmla="*/ 64 h 192"/>
                <a:gd name="T44" fmla="*/ 56 w 128"/>
                <a:gd name="T45" fmla="*/ 68 h 192"/>
                <a:gd name="T46" fmla="*/ 24 w 128"/>
                <a:gd name="T47" fmla="*/ 72 h 192"/>
                <a:gd name="T48" fmla="*/ 24 w 128"/>
                <a:gd name="T49" fmla="*/ 80 h 192"/>
                <a:gd name="T50" fmla="*/ 56 w 128"/>
                <a:gd name="T51" fmla="*/ 84 h 192"/>
                <a:gd name="T52" fmla="*/ 24 w 128"/>
                <a:gd name="T53" fmla="*/ 88 h 192"/>
                <a:gd name="T54" fmla="*/ 56 w 128"/>
                <a:gd name="T55" fmla="*/ 100 h 192"/>
                <a:gd name="T56" fmla="*/ 27 w 128"/>
                <a:gd name="T57" fmla="*/ 104 h 192"/>
                <a:gd name="T58" fmla="*/ 52 w 128"/>
                <a:gd name="T59" fmla="*/ 96 h 192"/>
                <a:gd name="T60" fmla="*/ 64 w 128"/>
                <a:gd name="T61" fmla="*/ 144 h 192"/>
                <a:gd name="T62" fmla="*/ 8 w 128"/>
                <a:gd name="T63" fmla="*/ 72 h 192"/>
                <a:gd name="T64" fmla="*/ 16 w 128"/>
                <a:gd name="T65" fmla="*/ 88 h 192"/>
                <a:gd name="T66" fmla="*/ 112 w 128"/>
                <a:gd name="T67" fmla="*/ 88 h 192"/>
                <a:gd name="T68" fmla="*/ 120 w 128"/>
                <a:gd name="T69" fmla="*/ 72 h 192"/>
                <a:gd name="T70" fmla="*/ 64 w 128"/>
                <a:gd name="T71" fmla="*/ 1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92">
                  <a:moveTo>
                    <a:pt x="128" y="88"/>
                  </a:moveTo>
                  <a:cubicBezTo>
                    <a:pt x="128" y="68"/>
                    <a:pt x="128" y="68"/>
                    <a:pt x="128" y="68"/>
                  </a:cubicBezTo>
                  <a:cubicBezTo>
                    <a:pt x="128" y="66"/>
                    <a:pt x="126" y="64"/>
                    <a:pt x="124" y="64"/>
                  </a:cubicBezTo>
                  <a:cubicBezTo>
                    <a:pt x="112" y="64"/>
                    <a:pt x="112" y="64"/>
                    <a:pt x="112" y="64"/>
                  </a:cubicBezTo>
                  <a:cubicBezTo>
                    <a:pt x="112" y="48"/>
                    <a:pt x="112" y="48"/>
                    <a:pt x="112" y="48"/>
                  </a:cubicBezTo>
                  <a:cubicBezTo>
                    <a:pt x="112" y="21"/>
                    <a:pt x="91" y="0"/>
                    <a:pt x="64" y="0"/>
                  </a:cubicBezTo>
                  <a:cubicBezTo>
                    <a:pt x="38" y="0"/>
                    <a:pt x="16" y="21"/>
                    <a:pt x="16" y="48"/>
                  </a:cubicBezTo>
                  <a:cubicBezTo>
                    <a:pt x="16" y="64"/>
                    <a:pt x="16" y="64"/>
                    <a:pt x="16" y="64"/>
                  </a:cubicBezTo>
                  <a:cubicBezTo>
                    <a:pt x="4" y="64"/>
                    <a:pt x="4" y="64"/>
                    <a:pt x="4" y="64"/>
                  </a:cubicBezTo>
                  <a:cubicBezTo>
                    <a:pt x="2" y="64"/>
                    <a:pt x="0" y="66"/>
                    <a:pt x="0" y="68"/>
                  </a:cubicBezTo>
                  <a:cubicBezTo>
                    <a:pt x="0" y="88"/>
                    <a:pt x="0" y="88"/>
                    <a:pt x="0" y="88"/>
                  </a:cubicBezTo>
                  <a:cubicBezTo>
                    <a:pt x="0" y="122"/>
                    <a:pt x="27" y="150"/>
                    <a:pt x="60" y="152"/>
                  </a:cubicBezTo>
                  <a:cubicBezTo>
                    <a:pt x="60" y="160"/>
                    <a:pt x="60" y="160"/>
                    <a:pt x="60" y="160"/>
                  </a:cubicBezTo>
                  <a:cubicBezTo>
                    <a:pt x="28" y="160"/>
                    <a:pt x="28" y="160"/>
                    <a:pt x="28" y="160"/>
                  </a:cubicBezTo>
                  <a:cubicBezTo>
                    <a:pt x="17" y="160"/>
                    <a:pt x="8" y="169"/>
                    <a:pt x="8" y="180"/>
                  </a:cubicBezTo>
                  <a:cubicBezTo>
                    <a:pt x="8" y="188"/>
                    <a:pt x="8" y="188"/>
                    <a:pt x="8" y="188"/>
                  </a:cubicBezTo>
                  <a:cubicBezTo>
                    <a:pt x="8" y="190"/>
                    <a:pt x="10" y="192"/>
                    <a:pt x="12" y="192"/>
                  </a:cubicBezTo>
                  <a:cubicBezTo>
                    <a:pt x="116" y="192"/>
                    <a:pt x="116" y="192"/>
                    <a:pt x="116" y="192"/>
                  </a:cubicBezTo>
                  <a:cubicBezTo>
                    <a:pt x="118" y="192"/>
                    <a:pt x="120" y="190"/>
                    <a:pt x="120" y="188"/>
                  </a:cubicBezTo>
                  <a:cubicBezTo>
                    <a:pt x="120" y="180"/>
                    <a:pt x="120" y="180"/>
                    <a:pt x="120" y="180"/>
                  </a:cubicBezTo>
                  <a:cubicBezTo>
                    <a:pt x="120" y="169"/>
                    <a:pt x="111" y="160"/>
                    <a:pt x="100" y="160"/>
                  </a:cubicBezTo>
                  <a:cubicBezTo>
                    <a:pt x="68" y="160"/>
                    <a:pt x="68" y="160"/>
                    <a:pt x="68" y="160"/>
                  </a:cubicBezTo>
                  <a:cubicBezTo>
                    <a:pt x="68" y="152"/>
                    <a:pt x="68" y="152"/>
                    <a:pt x="68" y="152"/>
                  </a:cubicBezTo>
                  <a:cubicBezTo>
                    <a:pt x="102" y="150"/>
                    <a:pt x="128" y="122"/>
                    <a:pt x="128" y="88"/>
                  </a:cubicBezTo>
                  <a:close/>
                  <a:moveTo>
                    <a:pt x="80" y="36"/>
                  </a:moveTo>
                  <a:cubicBezTo>
                    <a:pt x="80" y="34"/>
                    <a:pt x="82" y="32"/>
                    <a:pt x="84" y="32"/>
                  </a:cubicBezTo>
                  <a:cubicBezTo>
                    <a:pt x="86" y="32"/>
                    <a:pt x="88" y="34"/>
                    <a:pt x="88" y="36"/>
                  </a:cubicBezTo>
                  <a:cubicBezTo>
                    <a:pt x="88" y="100"/>
                    <a:pt x="88" y="100"/>
                    <a:pt x="88" y="100"/>
                  </a:cubicBezTo>
                  <a:cubicBezTo>
                    <a:pt x="88" y="103"/>
                    <a:pt x="86" y="104"/>
                    <a:pt x="84" y="104"/>
                  </a:cubicBezTo>
                  <a:cubicBezTo>
                    <a:pt x="82" y="104"/>
                    <a:pt x="80" y="103"/>
                    <a:pt x="80" y="100"/>
                  </a:cubicBezTo>
                  <a:lnTo>
                    <a:pt x="80" y="36"/>
                  </a:lnTo>
                  <a:close/>
                  <a:moveTo>
                    <a:pt x="28" y="32"/>
                  </a:moveTo>
                  <a:cubicBezTo>
                    <a:pt x="52" y="32"/>
                    <a:pt x="52" y="32"/>
                    <a:pt x="52" y="32"/>
                  </a:cubicBezTo>
                  <a:cubicBezTo>
                    <a:pt x="54" y="32"/>
                    <a:pt x="56" y="34"/>
                    <a:pt x="56" y="36"/>
                  </a:cubicBezTo>
                  <a:cubicBezTo>
                    <a:pt x="56" y="38"/>
                    <a:pt x="54" y="40"/>
                    <a:pt x="52" y="40"/>
                  </a:cubicBezTo>
                  <a:cubicBezTo>
                    <a:pt x="25" y="40"/>
                    <a:pt x="25" y="40"/>
                    <a:pt x="25" y="40"/>
                  </a:cubicBezTo>
                  <a:cubicBezTo>
                    <a:pt x="26" y="37"/>
                    <a:pt x="26" y="34"/>
                    <a:pt x="28" y="32"/>
                  </a:cubicBezTo>
                  <a:close/>
                  <a:moveTo>
                    <a:pt x="24" y="48"/>
                  </a:moveTo>
                  <a:cubicBezTo>
                    <a:pt x="52" y="48"/>
                    <a:pt x="52" y="48"/>
                    <a:pt x="52" y="48"/>
                  </a:cubicBezTo>
                  <a:cubicBezTo>
                    <a:pt x="54" y="48"/>
                    <a:pt x="56" y="50"/>
                    <a:pt x="56" y="52"/>
                  </a:cubicBezTo>
                  <a:cubicBezTo>
                    <a:pt x="56" y="54"/>
                    <a:pt x="54" y="56"/>
                    <a:pt x="52" y="56"/>
                  </a:cubicBezTo>
                  <a:cubicBezTo>
                    <a:pt x="24" y="56"/>
                    <a:pt x="24" y="56"/>
                    <a:pt x="24" y="56"/>
                  </a:cubicBezTo>
                  <a:lnTo>
                    <a:pt x="24" y="48"/>
                  </a:lnTo>
                  <a:close/>
                  <a:moveTo>
                    <a:pt x="24" y="64"/>
                  </a:moveTo>
                  <a:cubicBezTo>
                    <a:pt x="52" y="64"/>
                    <a:pt x="52" y="64"/>
                    <a:pt x="52" y="64"/>
                  </a:cubicBezTo>
                  <a:cubicBezTo>
                    <a:pt x="54" y="64"/>
                    <a:pt x="56" y="66"/>
                    <a:pt x="56" y="68"/>
                  </a:cubicBezTo>
                  <a:cubicBezTo>
                    <a:pt x="56" y="70"/>
                    <a:pt x="54" y="72"/>
                    <a:pt x="52" y="72"/>
                  </a:cubicBezTo>
                  <a:cubicBezTo>
                    <a:pt x="24" y="72"/>
                    <a:pt x="24" y="72"/>
                    <a:pt x="24" y="72"/>
                  </a:cubicBezTo>
                  <a:lnTo>
                    <a:pt x="24" y="64"/>
                  </a:lnTo>
                  <a:close/>
                  <a:moveTo>
                    <a:pt x="24" y="80"/>
                  </a:moveTo>
                  <a:cubicBezTo>
                    <a:pt x="52" y="80"/>
                    <a:pt x="52" y="80"/>
                    <a:pt x="52" y="80"/>
                  </a:cubicBezTo>
                  <a:cubicBezTo>
                    <a:pt x="54" y="80"/>
                    <a:pt x="56" y="82"/>
                    <a:pt x="56" y="84"/>
                  </a:cubicBezTo>
                  <a:cubicBezTo>
                    <a:pt x="56" y="86"/>
                    <a:pt x="54" y="88"/>
                    <a:pt x="52" y="88"/>
                  </a:cubicBezTo>
                  <a:cubicBezTo>
                    <a:pt x="24" y="88"/>
                    <a:pt x="24" y="88"/>
                    <a:pt x="24" y="88"/>
                  </a:cubicBezTo>
                  <a:lnTo>
                    <a:pt x="24" y="80"/>
                  </a:lnTo>
                  <a:close/>
                  <a:moveTo>
                    <a:pt x="56" y="100"/>
                  </a:moveTo>
                  <a:cubicBezTo>
                    <a:pt x="56" y="102"/>
                    <a:pt x="54" y="104"/>
                    <a:pt x="52" y="104"/>
                  </a:cubicBezTo>
                  <a:cubicBezTo>
                    <a:pt x="27" y="104"/>
                    <a:pt x="27" y="104"/>
                    <a:pt x="27" y="104"/>
                  </a:cubicBezTo>
                  <a:cubicBezTo>
                    <a:pt x="26" y="101"/>
                    <a:pt x="25" y="99"/>
                    <a:pt x="25" y="96"/>
                  </a:cubicBezTo>
                  <a:cubicBezTo>
                    <a:pt x="52" y="96"/>
                    <a:pt x="52" y="96"/>
                    <a:pt x="52" y="96"/>
                  </a:cubicBezTo>
                  <a:cubicBezTo>
                    <a:pt x="54" y="96"/>
                    <a:pt x="56" y="98"/>
                    <a:pt x="56" y="100"/>
                  </a:cubicBezTo>
                  <a:close/>
                  <a:moveTo>
                    <a:pt x="64" y="144"/>
                  </a:moveTo>
                  <a:cubicBezTo>
                    <a:pt x="33" y="144"/>
                    <a:pt x="8" y="119"/>
                    <a:pt x="8" y="88"/>
                  </a:cubicBezTo>
                  <a:cubicBezTo>
                    <a:pt x="8" y="72"/>
                    <a:pt x="8" y="72"/>
                    <a:pt x="8" y="72"/>
                  </a:cubicBezTo>
                  <a:cubicBezTo>
                    <a:pt x="16" y="72"/>
                    <a:pt x="16" y="72"/>
                    <a:pt x="16" y="72"/>
                  </a:cubicBezTo>
                  <a:cubicBezTo>
                    <a:pt x="16" y="88"/>
                    <a:pt x="16" y="88"/>
                    <a:pt x="16" y="88"/>
                  </a:cubicBezTo>
                  <a:cubicBezTo>
                    <a:pt x="16" y="115"/>
                    <a:pt x="38" y="136"/>
                    <a:pt x="64" y="136"/>
                  </a:cubicBezTo>
                  <a:cubicBezTo>
                    <a:pt x="91" y="136"/>
                    <a:pt x="112" y="115"/>
                    <a:pt x="112" y="88"/>
                  </a:cubicBezTo>
                  <a:cubicBezTo>
                    <a:pt x="112" y="72"/>
                    <a:pt x="112" y="72"/>
                    <a:pt x="112" y="72"/>
                  </a:cubicBezTo>
                  <a:cubicBezTo>
                    <a:pt x="120" y="72"/>
                    <a:pt x="120" y="72"/>
                    <a:pt x="120" y="72"/>
                  </a:cubicBezTo>
                  <a:cubicBezTo>
                    <a:pt x="120" y="88"/>
                    <a:pt x="120" y="88"/>
                    <a:pt x="120" y="88"/>
                  </a:cubicBezTo>
                  <a:cubicBezTo>
                    <a:pt x="120" y="119"/>
                    <a:pt x="95" y="144"/>
                    <a:pt x="64" y="144"/>
                  </a:cubicBez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12303" name="文本框 20"/>
            <p:cNvSpPr txBox="1"/>
            <p:nvPr/>
          </p:nvSpPr>
          <p:spPr>
            <a:xfrm>
              <a:off x="2457630" y="4202882"/>
              <a:ext cx="3358611" cy="739099"/>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a:t>
              </a:r>
              <a:r>
                <a:rPr lang="en-US" altLang="zh-CN" sz="1400" dirty="0">
                  <a:solidFill>
                    <a:srgbClr val="000000"/>
                  </a:solidFill>
                  <a:latin typeface="微软雅黑" panose="020B0503020204020204" pitchFamily="34" charset="-122"/>
                  <a:ea typeface="微软雅黑" panose="020B0503020204020204" pitchFamily="34" charset="-122"/>
                </a:rPr>
                <a:t>.</a:t>
              </a:r>
              <a:endParaRPr lang="zh-CN" altLang="en-US" sz="1400" dirty="0">
                <a:solidFill>
                  <a:srgbClr val="000000"/>
                </a:solidFill>
                <a:latin typeface="微软雅黑" panose="020B0503020204020204" pitchFamily="34" charset="-122"/>
                <a:ea typeface="微软雅黑" panose="020B0503020204020204" pitchFamily="34" charset="-122"/>
              </a:endParaRPr>
            </a:p>
          </p:txBody>
        </p:sp>
      </p:grpSp>
      <p:grpSp>
        <p:nvGrpSpPr>
          <p:cNvPr id="12297" name="组合 21"/>
          <p:cNvGrpSpPr/>
          <p:nvPr/>
        </p:nvGrpSpPr>
        <p:grpSpPr>
          <a:xfrm>
            <a:off x="6418263" y="4092575"/>
            <a:ext cx="4462462" cy="1044575"/>
            <a:chOff x="6418118" y="4092245"/>
            <a:chExt cx="4461857" cy="1045190"/>
          </a:xfrm>
        </p:grpSpPr>
        <p:sp>
          <p:nvSpPr>
            <p:cNvPr id="23" name="椭圆 22"/>
            <p:cNvSpPr/>
            <p:nvPr/>
          </p:nvSpPr>
          <p:spPr>
            <a:xfrm>
              <a:off x="6418118" y="4092245"/>
              <a:ext cx="1045190" cy="1045190"/>
            </a:xfrm>
            <a:prstGeom prst="ellipse">
              <a:avLst/>
            </a:prstGeom>
            <a:solidFill>
              <a:srgbClr val="31A7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Freeform 97"/>
            <p:cNvSpPr/>
            <p:nvPr/>
          </p:nvSpPr>
          <p:spPr bwMode="auto">
            <a:xfrm>
              <a:off x="6676875" y="4394385"/>
              <a:ext cx="531216" cy="440910"/>
            </a:xfrm>
            <a:custGeom>
              <a:avLst/>
              <a:gdLst>
                <a:gd name="T0" fmla="*/ 188 w 192"/>
                <a:gd name="T1" fmla="*/ 80 h 160"/>
                <a:gd name="T2" fmla="*/ 164 w 192"/>
                <a:gd name="T3" fmla="*/ 80 h 160"/>
                <a:gd name="T4" fmla="*/ 161 w 192"/>
                <a:gd name="T5" fmla="*/ 82 h 160"/>
                <a:gd name="T6" fmla="*/ 157 w 192"/>
                <a:gd name="T7" fmla="*/ 88 h 160"/>
                <a:gd name="T8" fmla="*/ 152 w 192"/>
                <a:gd name="T9" fmla="*/ 67 h 160"/>
                <a:gd name="T10" fmla="*/ 148 w 192"/>
                <a:gd name="T11" fmla="*/ 64 h 160"/>
                <a:gd name="T12" fmla="*/ 144 w 192"/>
                <a:gd name="T13" fmla="*/ 67 h 160"/>
                <a:gd name="T14" fmla="*/ 134 w 192"/>
                <a:gd name="T15" fmla="*/ 98 h 160"/>
                <a:gd name="T16" fmla="*/ 128 w 192"/>
                <a:gd name="T17" fmla="*/ 51 h 160"/>
                <a:gd name="T18" fmla="*/ 124 w 192"/>
                <a:gd name="T19" fmla="*/ 48 h 160"/>
                <a:gd name="T20" fmla="*/ 120 w 192"/>
                <a:gd name="T21" fmla="*/ 51 h 160"/>
                <a:gd name="T22" fmla="*/ 103 w 192"/>
                <a:gd name="T23" fmla="*/ 127 h 160"/>
                <a:gd name="T24" fmla="*/ 96 w 192"/>
                <a:gd name="T25" fmla="*/ 4 h 160"/>
                <a:gd name="T26" fmla="*/ 92 w 192"/>
                <a:gd name="T27" fmla="*/ 0 h 160"/>
                <a:gd name="T28" fmla="*/ 88 w 192"/>
                <a:gd name="T29" fmla="*/ 3 h 160"/>
                <a:gd name="T30" fmla="*/ 69 w 192"/>
                <a:gd name="T31" fmla="*/ 85 h 160"/>
                <a:gd name="T32" fmla="*/ 64 w 192"/>
                <a:gd name="T33" fmla="*/ 43 h 160"/>
                <a:gd name="T34" fmla="*/ 61 w 192"/>
                <a:gd name="T35" fmla="*/ 40 h 160"/>
                <a:gd name="T36" fmla="*/ 56 w 192"/>
                <a:gd name="T37" fmla="*/ 43 h 160"/>
                <a:gd name="T38" fmla="*/ 45 w 192"/>
                <a:gd name="T39" fmla="*/ 78 h 160"/>
                <a:gd name="T40" fmla="*/ 40 w 192"/>
                <a:gd name="T41" fmla="*/ 59 h 160"/>
                <a:gd name="T42" fmla="*/ 37 w 192"/>
                <a:gd name="T43" fmla="*/ 56 h 160"/>
                <a:gd name="T44" fmla="*/ 33 w 192"/>
                <a:gd name="T45" fmla="*/ 58 h 160"/>
                <a:gd name="T46" fmla="*/ 26 w 192"/>
                <a:gd name="T47" fmla="*/ 72 h 160"/>
                <a:gd name="T48" fmla="*/ 4 w 192"/>
                <a:gd name="T49" fmla="*/ 72 h 160"/>
                <a:gd name="T50" fmla="*/ 0 w 192"/>
                <a:gd name="T51" fmla="*/ 76 h 160"/>
                <a:gd name="T52" fmla="*/ 4 w 192"/>
                <a:gd name="T53" fmla="*/ 80 h 160"/>
                <a:gd name="T54" fmla="*/ 28 w 192"/>
                <a:gd name="T55" fmla="*/ 80 h 160"/>
                <a:gd name="T56" fmla="*/ 32 w 192"/>
                <a:gd name="T57" fmla="*/ 78 h 160"/>
                <a:gd name="T58" fmla="*/ 35 w 192"/>
                <a:gd name="T59" fmla="*/ 71 h 160"/>
                <a:gd name="T60" fmla="*/ 40 w 192"/>
                <a:gd name="T61" fmla="*/ 93 h 160"/>
                <a:gd name="T62" fmla="*/ 44 w 192"/>
                <a:gd name="T63" fmla="*/ 96 h 160"/>
                <a:gd name="T64" fmla="*/ 48 w 192"/>
                <a:gd name="T65" fmla="*/ 93 h 160"/>
                <a:gd name="T66" fmla="*/ 58 w 192"/>
                <a:gd name="T67" fmla="*/ 62 h 160"/>
                <a:gd name="T68" fmla="*/ 64 w 192"/>
                <a:gd name="T69" fmla="*/ 108 h 160"/>
                <a:gd name="T70" fmla="*/ 68 w 192"/>
                <a:gd name="T71" fmla="*/ 112 h 160"/>
                <a:gd name="T72" fmla="*/ 72 w 192"/>
                <a:gd name="T73" fmla="*/ 109 h 160"/>
                <a:gd name="T74" fmla="*/ 90 w 192"/>
                <a:gd name="T75" fmla="*/ 32 h 160"/>
                <a:gd name="T76" fmla="*/ 96 w 192"/>
                <a:gd name="T77" fmla="*/ 156 h 160"/>
                <a:gd name="T78" fmla="*/ 100 w 192"/>
                <a:gd name="T79" fmla="*/ 160 h 160"/>
                <a:gd name="T80" fmla="*/ 100 w 192"/>
                <a:gd name="T81" fmla="*/ 160 h 160"/>
                <a:gd name="T82" fmla="*/ 104 w 192"/>
                <a:gd name="T83" fmla="*/ 157 h 160"/>
                <a:gd name="T84" fmla="*/ 123 w 192"/>
                <a:gd name="T85" fmla="*/ 75 h 160"/>
                <a:gd name="T86" fmla="*/ 128 w 192"/>
                <a:gd name="T87" fmla="*/ 116 h 160"/>
                <a:gd name="T88" fmla="*/ 132 w 192"/>
                <a:gd name="T89" fmla="*/ 120 h 160"/>
                <a:gd name="T90" fmla="*/ 136 w 192"/>
                <a:gd name="T91" fmla="*/ 117 h 160"/>
                <a:gd name="T92" fmla="*/ 148 w 192"/>
                <a:gd name="T93" fmla="*/ 82 h 160"/>
                <a:gd name="T94" fmla="*/ 152 w 192"/>
                <a:gd name="T95" fmla="*/ 101 h 160"/>
                <a:gd name="T96" fmla="*/ 156 w 192"/>
                <a:gd name="T97" fmla="*/ 104 h 160"/>
                <a:gd name="T98" fmla="*/ 160 w 192"/>
                <a:gd name="T99" fmla="*/ 102 h 160"/>
                <a:gd name="T100" fmla="*/ 167 w 192"/>
                <a:gd name="T101" fmla="*/ 88 h 160"/>
                <a:gd name="T102" fmla="*/ 188 w 192"/>
                <a:gd name="T103" fmla="*/ 88 h 160"/>
                <a:gd name="T104" fmla="*/ 192 w 192"/>
                <a:gd name="T105" fmla="*/ 84 h 160"/>
                <a:gd name="T106" fmla="*/ 188 w 192"/>
                <a:gd name="T10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12300" name="文本框 24"/>
            <p:cNvSpPr txBox="1"/>
            <p:nvPr/>
          </p:nvSpPr>
          <p:spPr>
            <a:xfrm>
              <a:off x="7521364" y="4151458"/>
              <a:ext cx="3358611" cy="739099"/>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a:t>
              </a:r>
              <a:r>
                <a:rPr lang="en-US" altLang="zh-CN" sz="1400" dirty="0">
                  <a:solidFill>
                    <a:srgbClr val="000000"/>
                  </a:solidFill>
                  <a:latin typeface="微软雅黑" panose="020B0503020204020204" pitchFamily="34" charset="-122"/>
                  <a:ea typeface="微软雅黑" panose="020B0503020204020204" pitchFamily="34" charset="-122"/>
                </a:rPr>
                <a:t>.</a:t>
              </a:r>
              <a:endParaRPr lang="zh-CN" altLang="en-US" sz="140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5"/>
          <p:cNvPicPr>
            <a:picLocks noChangeAspect="1"/>
          </p:cNvPicPr>
          <p:nvPr/>
        </p:nvPicPr>
        <p:blipFill>
          <a:blip r:embed="rId3"/>
          <a:srcRect r="4671"/>
          <a:stretch>
            <a:fillRect/>
          </a:stretch>
        </p:blipFill>
        <p:spPr>
          <a:xfrm>
            <a:off x="0" y="0"/>
            <a:ext cx="12192000" cy="6858000"/>
          </a:xfrm>
          <a:prstGeom prst="rect">
            <a:avLst/>
          </a:prstGeom>
          <a:noFill/>
          <a:ln w="9525">
            <a:noFill/>
          </a:ln>
        </p:spPr>
      </p:pic>
      <p:sp>
        <p:nvSpPr>
          <p:cNvPr id="7" name="椭圆 6"/>
          <p:cNvSpPr/>
          <p:nvPr/>
        </p:nvSpPr>
        <p:spPr>
          <a:xfrm>
            <a:off x="8120063" y="3136900"/>
            <a:ext cx="2741613" cy="2740025"/>
          </a:xfrm>
          <a:prstGeom prst="ellipse">
            <a:avLst/>
          </a:prstGeom>
          <a:solidFill>
            <a:srgbClr val="31A7D7">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0" y="4508500"/>
            <a:ext cx="12192000" cy="2349500"/>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317" name="矩形 8"/>
          <p:cNvSpPr/>
          <p:nvPr/>
        </p:nvSpPr>
        <p:spPr>
          <a:xfrm>
            <a:off x="750888" y="5360988"/>
            <a:ext cx="5981700" cy="738187"/>
          </a:xfrm>
          <a:prstGeom prst="rect">
            <a:avLst/>
          </a:prstGeom>
          <a:noFill/>
          <a:ln w="9525">
            <a:noFill/>
          </a:ln>
        </p:spPr>
        <p:txBody>
          <a:bodyPr>
            <a:spAutoFit/>
          </a:bodyPr>
          <a:lstStyle/>
          <a:p>
            <a:pPr lvl="0" eaLnBrk="1" hangingPunct="1"/>
            <a:r>
              <a:rPr lang="zh-CN" altLang="en-US" sz="1400" dirty="0">
                <a:solidFill>
                  <a:schemeClr val="bg1"/>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单击此处输入标题单击此处输入标题单击此处输入标题单击此处输入标题单击此处输入标题。专业的团队，完善的售后，热情的服务，科学严谨的逻辑，一丝不苟的工作态度，定能使您的发展如虎添翼！</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3318" name="文本框 9"/>
          <p:cNvSpPr txBox="1"/>
          <p:nvPr/>
        </p:nvSpPr>
        <p:spPr>
          <a:xfrm>
            <a:off x="8559800" y="4094163"/>
            <a:ext cx="1782763" cy="830262"/>
          </a:xfrm>
          <a:prstGeom prst="rect">
            <a:avLst/>
          </a:prstGeom>
          <a:noFill/>
          <a:ln w="9525">
            <a:noFill/>
          </a:ln>
        </p:spPr>
        <p:txBody>
          <a:bodyPr>
            <a:spAutoFit/>
          </a:bodyPr>
          <a:lstStyle/>
          <a:p>
            <a:pPr lvl="0" algn="ctr" eaLnBrk="1" hangingPunct="1"/>
            <a:r>
              <a:rPr lang="zh-CN" altLang="en-US" sz="2400" b="1" dirty="0">
                <a:solidFill>
                  <a:srgbClr val="FFFFFF"/>
                </a:solidFill>
                <a:latin typeface="微软雅黑" panose="020B0503020204020204" pitchFamily="34" charset="-122"/>
                <a:ea typeface="微软雅黑" panose="020B0503020204020204" pitchFamily="34" charset="-122"/>
              </a:rPr>
              <a:t>单击此处添加标题</a:t>
            </a:r>
          </a:p>
        </p:txBody>
      </p:sp>
      <p:sp>
        <p:nvSpPr>
          <p:cNvPr id="11" name="椭圆 10"/>
          <p:cNvSpPr/>
          <p:nvPr/>
        </p:nvSpPr>
        <p:spPr>
          <a:xfrm>
            <a:off x="8310563" y="2770188"/>
            <a:ext cx="1031875" cy="1031875"/>
          </a:xfrm>
          <a:prstGeom prst="ellipse">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椭圆 11"/>
          <p:cNvSpPr/>
          <p:nvPr/>
        </p:nvSpPr>
        <p:spPr>
          <a:xfrm>
            <a:off x="10564813" y="4254500"/>
            <a:ext cx="592138" cy="593725"/>
          </a:xfrm>
          <a:prstGeom prst="ellipse">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42875" cy="466725"/>
          </a:xfrm>
          <a:prstGeom prst="rect">
            <a:avLst/>
          </a:prstGeom>
          <a:solidFill>
            <a:srgbClr val="34A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339" name="文本框 4"/>
          <p:cNvSpPr txBox="1"/>
          <p:nvPr/>
        </p:nvSpPr>
        <p:spPr>
          <a:xfrm>
            <a:off x="233363" y="490538"/>
            <a:ext cx="3089275" cy="400050"/>
          </a:xfrm>
          <a:prstGeom prst="rect">
            <a:avLst/>
          </a:prstGeom>
          <a:noFill/>
          <a:ln w="9525">
            <a:noFill/>
          </a:ln>
        </p:spPr>
        <p:txBody>
          <a:bodyPr>
            <a:spAutoFit/>
          </a:bodyPr>
          <a:lstStyle/>
          <a:p>
            <a:pPr lvl="0" eaLnBrk="1" hangingPunct="1"/>
            <a:r>
              <a:rPr lang="zh-CN" altLang="en-US" sz="2000" b="1" dirty="0">
                <a:latin typeface="微软雅黑" panose="020B0503020204020204" pitchFamily="34" charset="-122"/>
                <a:ea typeface="微软雅黑" panose="020B0503020204020204" pitchFamily="34" charset="-122"/>
              </a:rPr>
              <a:t>单击此处输入标题</a:t>
            </a:r>
          </a:p>
        </p:txBody>
      </p:sp>
      <p:sp>
        <p:nvSpPr>
          <p:cNvPr id="6" name="右箭头 5"/>
          <p:cNvSpPr/>
          <p:nvPr/>
        </p:nvSpPr>
        <p:spPr>
          <a:xfrm>
            <a:off x="466725" y="2130425"/>
            <a:ext cx="11480800" cy="22225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矩形 6"/>
          <p:cNvSpPr/>
          <p:nvPr/>
        </p:nvSpPr>
        <p:spPr>
          <a:xfrm>
            <a:off x="8162925" y="2290763"/>
            <a:ext cx="1943100" cy="1943100"/>
          </a:xfrm>
          <a:prstGeom prst="rect">
            <a:avLst/>
          </a:prstGeom>
          <a:solidFill>
            <a:srgbClr val="31A7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168"/>
          <p:cNvSpPr>
            <a:spLocks noEditPoints="1"/>
          </p:cNvSpPr>
          <p:nvPr/>
        </p:nvSpPr>
        <p:spPr bwMode="auto">
          <a:xfrm>
            <a:off x="8870950" y="2817813"/>
            <a:ext cx="538163" cy="552450"/>
          </a:xfrm>
          <a:custGeom>
            <a:avLst/>
            <a:gdLst>
              <a:gd name="T0" fmla="*/ 5 w 96"/>
              <a:gd name="T1" fmla="*/ 42 h 99"/>
              <a:gd name="T2" fmla="*/ 74 w 96"/>
              <a:gd name="T3" fmla="*/ 42 h 99"/>
              <a:gd name="T4" fmla="*/ 77 w 96"/>
              <a:gd name="T5" fmla="*/ 41 h 99"/>
              <a:gd name="T6" fmla="*/ 91 w 96"/>
              <a:gd name="T7" fmla="*/ 47 h 99"/>
              <a:gd name="T8" fmla="*/ 96 w 96"/>
              <a:gd name="T9" fmla="*/ 60 h 99"/>
              <a:gd name="T10" fmla="*/ 91 w 96"/>
              <a:gd name="T11" fmla="*/ 73 h 99"/>
              <a:gd name="T12" fmla="*/ 77 w 96"/>
              <a:gd name="T13" fmla="*/ 78 h 99"/>
              <a:gd name="T14" fmla="*/ 68 w 96"/>
              <a:gd name="T15" fmla="*/ 76 h 99"/>
              <a:gd name="T16" fmla="*/ 62 w 96"/>
              <a:gd name="T17" fmla="*/ 85 h 99"/>
              <a:gd name="T18" fmla="*/ 67 w 96"/>
              <a:gd name="T19" fmla="*/ 85 h 99"/>
              <a:gd name="T20" fmla="*/ 84 w 96"/>
              <a:gd name="T21" fmla="*/ 85 h 99"/>
              <a:gd name="T22" fmla="*/ 71 w 96"/>
              <a:gd name="T23" fmla="*/ 99 h 99"/>
              <a:gd name="T24" fmla="*/ 17 w 96"/>
              <a:gd name="T25" fmla="*/ 99 h 99"/>
              <a:gd name="T26" fmla="*/ 12 w 96"/>
              <a:gd name="T27" fmla="*/ 99 h 99"/>
              <a:gd name="T28" fmla="*/ 0 w 96"/>
              <a:gd name="T29" fmla="*/ 85 h 99"/>
              <a:gd name="T30" fmla="*/ 17 w 96"/>
              <a:gd name="T31" fmla="*/ 85 h 99"/>
              <a:gd name="T32" fmla="*/ 21 w 96"/>
              <a:gd name="T33" fmla="*/ 85 h 99"/>
              <a:gd name="T34" fmla="*/ 5 w 96"/>
              <a:gd name="T35" fmla="*/ 42 h 99"/>
              <a:gd name="T36" fmla="*/ 56 w 96"/>
              <a:gd name="T37" fmla="*/ 36 h 99"/>
              <a:gd name="T38" fmla="*/ 55 w 96"/>
              <a:gd name="T39" fmla="*/ 6 h 99"/>
              <a:gd name="T40" fmla="*/ 56 w 96"/>
              <a:gd name="T41" fmla="*/ 36 h 99"/>
              <a:gd name="T42" fmla="*/ 43 w 96"/>
              <a:gd name="T43" fmla="*/ 30 h 99"/>
              <a:gd name="T44" fmla="*/ 42 w 96"/>
              <a:gd name="T45" fmla="*/ 0 h 99"/>
              <a:gd name="T46" fmla="*/ 43 w 96"/>
              <a:gd name="T47" fmla="*/ 30 h 99"/>
              <a:gd name="T48" fmla="*/ 30 w 96"/>
              <a:gd name="T49" fmla="*/ 34 h 99"/>
              <a:gd name="T50" fmla="*/ 29 w 96"/>
              <a:gd name="T51" fmla="*/ 4 h 99"/>
              <a:gd name="T52" fmla="*/ 30 w 96"/>
              <a:gd name="T53" fmla="*/ 34 h 99"/>
              <a:gd name="T54" fmla="*/ 15 w 96"/>
              <a:gd name="T55" fmla="*/ 53 h 99"/>
              <a:gd name="T56" fmla="*/ 26 w 96"/>
              <a:gd name="T57" fmla="*/ 80 h 99"/>
              <a:gd name="T58" fmla="*/ 33 w 96"/>
              <a:gd name="T59" fmla="*/ 75 h 99"/>
              <a:gd name="T60" fmla="*/ 24 w 96"/>
              <a:gd name="T61" fmla="*/ 52 h 99"/>
              <a:gd name="T62" fmla="*/ 15 w 96"/>
              <a:gd name="T63" fmla="*/ 53 h 99"/>
              <a:gd name="T64" fmla="*/ 77 w 96"/>
              <a:gd name="T65" fmla="*/ 50 h 99"/>
              <a:gd name="T66" fmla="*/ 72 w 96"/>
              <a:gd name="T67" fmla="*/ 68 h 99"/>
              <a:gd name="T68" fmla="*/ 77 w 96"/>
              <a:gd name="T69" fmla="*/ 70 h 99"/>
              <a:gd name="T70" fmla="*/ 84 w 96"/>
              <a:gd name="T71" fmla="*/ 67 h 99"/>
              <a:gd name="T72" fmla="*/ 87 w 96"/>
              <a:gd name="T73" fmla="*/ 60 h 99"/>
              <a:gd name="T74" fmla="*/ 84 w 96"/>
              <a:gd name="T75" fmla="*/ 53 h 99"/>
              <a:gd name="T76" fmla="*/ 77 w 96"/>
              <a:gd name="T77" fmla="*/ 50 h 99"/>
              <a:gd name="T78" fmla="*/ 77 w 96"/>
              <a:gd name="T79"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99">
                <a:moveTo>
                  <a:pt x="5" y="42"/>
                </a:moveTo>
                <a:cubicBezTo>
                  <a:pt x="28" y="42"/>
                  <a:pt x="51" y="42"/>
                  <a:pt x="74" y="42"/>
                </a:cubicBezTo>
                <a:cubicBezTo>
                  <a:pt x="75" y="41"/>
                  <a:pt x="76" y="41"/>
                  <a:pt x="77" y="41"/>
                </a:cubicBezTo>
                <a:cubicBezTo>
                  <a:pt x="83" y="41"/>
                  <a:pt x="87" y="43"/>
                  <a:pt x="91" y="47"/>
                </a:cubicBezTo>
                <a:cubicBezTo>
                  <a:pt x="94" y="50"/>
                  <a:pt x="96" y="55"/>
                  <a:pt x="96" y="60"/>
                </a:cubicBezTo>
                <a:cubicBezTo>
                  <a:pt x="96" y="65"/>
                  <a:pt x="94" y="70"/>
                  <a:pt x="91" y="73"/>
                </a:cubicBezTo>
                <a:cubicBezTo>
                  <a:pt x="87" y="76"/>
                  <a:pt x="83" y="78"/>
                  <a:pt x="77" y="78"/>
                </a:cubicBezTo>
                <a:cubicBezTo>
                  <a:pt x="74" y="78"/>
                  <a:pt x="71" y="78"/>
                  <a:pt x="68" y="76"/>
                </a:cubicBezTo>
                <a:cubicBezTo>
                  <a:pt x="67" y="79"/>
                  <a:pt x="65" y="82"/>
                  <a:pt x="62" y="85"/>
                </a:cubicBezTo>
                <a:cubicBezTo>
                  <a:pt x="67" y="85"/>
                  <a:pt x="67" y="85"/>
                  <a:pt x="67" y="85"/>
                </a:cubicBezTo>
                <a:cubicBezTo>
                  <a:pt x="84" y="85"/>
                  <a:pt x="84" y="85"/>
                  <a:pt x="84" y="85"/>
                </a:cubicBezTo>
                <a:cubicBezTo>
                  <a:pt x="71" y="99"/>
                  <a:pt x="71" y="99"/>
                  <a:pt x="71" y="99"/>
                </a:cubicBezTo>
                <a:cubicBezTo>
                  <a:pt x="17" y="99"/>
                  <a:pt x="17" y="99"/>
                  <a:pt x="17" y="99"/>
                </a:cubicBezTo>
                <a:cubicBezTo>
                  <a:pt x="12" y="99"/>
                  <a:pt x="12" y="99"/>
                  <a:pt x="12" y="99"/>
                </a:cubicBezTo>
                <a:cubicBezTo>
                  <a:pt x="0" y="85"/>
                  <a:pt x="0" y="85"/>
                  <a:pt x="0" y="85"/>
                </a:cubicBezTo>
                <a:cubicBezTo>
                  <a:pt x="17" y="85"/>
                  <a:pt x="17" y="85"/>
                  <a:pt x="17" y="85"/>
                </a:cubicBezTo>
                <a:cubicBezTo>
                  <a:pt x="21" y="85"/>
                  <a:pt x="21" y="85"/>
                  <a:pt x="21" y="85"/>
                </a:cubicBezTo>
                <a:cubicBezTo>
                  <a:pt x="11" y="72"/>
                  <a:pt x="6" y="58"/>
                  <a:pt x="5" y="42"/>
                </a:cubicBezTo>
                <a:close/>
                <a:moveTo>
                  <a:pt x="56" y="36"/>
                </a:moveTo>
                <a:cubicBezTo>
                  <a:pt x="42" y="15"/>
                  <a:pt x="59" y="19"/>
                  <a:pt x="55" y="6"/>
                </a:cubicBezTo>
                <a:cubicBezTo>
                  <a:pt x="64" y="18"/>
                  <a:pt x="50" y="19"/>
                  <a:pt x="56" y="36"/>
                </a:cubicBezTo>
                <a:close/>
                <a:moveTo>
                  <a:pt x="43" y="30"/>
                </a:moveTo>
                <a:cubicBezTo>
                  <a:pt x="37" y="13"/>
                  <a:pt x="51" y="12"/>
                  <a:pt x="42" y="0"/>
                </a:cubicBezTo>
                <a:cubicBezTo>
                  <a:pt x="46" y="14"/>
                  <a:pt x="29" y="10"/>
                  <a:pt x="43" y="30"/>
                </a:cubicBezTo>
                <a:close/>
                <a:moveTo>
                  <a:pt x="30" y="34"/>
                </a:moveTo>
                <a:cubicBezTo>
                  <a:pt x="16" y="14"/>
                  <a:pt x="33" y="18"/>
                  <a:pt x="29" y="4"/>
                </a:cubicBezTo>
                <a:cubicBezTo>
                  <a:pt x="38" y="17"/>
                  <a:pt x="24" y="17"/>
                  <a:pt x="30" y="34"/>
                </a:cubicBezTo>
                <a:close/>
                <a:moveTo>
                  <a:pt x="15" y="53"/>
                </a:moveTo>
                <a:cubicBezTo>
                  <a:pt x="17" y="62"/>
                  <a:pt x="21" y="72"/>
                  <a:pt x="26" y="80"/>
                </a:cubicBezTo>
                <a:cubicBezTo>
                  <a:pt x="33" y="75"/>
                  <a:pt x="33" y="75"/>
                  <a:pt x="33" y="75"/>
                </a:cubicBezTo>
                <a:cubicBezTo>
                  <a:pt x="29" y="68"/>
                  <a:pt x="25" y="59"/>
                  <a:pt x="24" y="52"/>
                </a:cubicBezTo>
                <a:cubicBezTo>
                  <a:pt x="15" y="53"/>
                  <a:pt x="15" y="53"/>
                  <a:pt x="15" y="53"/>
                </a:cubicBezTo>
                <a:close/>
                <a:moveTo>
                  <a:pt x="77" y="50"/>
                </a:moveTo>
                <a:cubicBezTo>
                  <a:pt x="76" y="56"/>
                  <a:pt x="74" y="62"/>
                  <a:pt x="72" y="68"/>
                </a:cubicBezTo>
                <a:cubicBezTo>
                  <a:pt x="74" y="69"/>
                  <a:pt x="75" y="70"/>
                  <a:pt x="77" y="70"/>
                </a:cubicBezTo>
                <a:cubicBezTo>
                  <a:pt x="80" y="70"/>
                  <a:pt x="83" y="69"/>
                  <a:pt x="84" y="67"/>
                </a:cubicBezTo>
                <a:cubicBezTo>
                  <a:pt x="86" y="65"/>
                  <a:pt x="87" y="63"/>
                  <a:pt x="87" y="60"/>
                </a:cubicBezTo>
                <a:cubicBezTo>
                  <a:pt x="87" y="57"/>
                  <a:pt x="86" y="55"/>
                  <a:pt x="84" y="53"/>
                </a:cubicBezTo>
                <a:cubicBezTo>
                  <a:pt x="83" y="51"/>
                  <a:pt x="80" y="50"/>
                  <a:pt x="77" y="50"/>
                </a:cubicBezTo>
                <a:cubicBezTo>
                  <a:pt x="77" y="50"/>
                  <a:pt x="77" y="50"/>
                  <a:pt x="77" y="50"/>
                </a:cubicBez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14343" name="文本框 8"/>
          <p:cNvSpPr txBox="1"/>
          <p:nvPr/>
        </p:nvSpPr>
        <p:spPr>
          <a:xfrm>
            <a:off x="8243888" y="3692525"/>
            <a:ext cx="1895475" cy="339725"/>
          </a:xfrm>
          <a:prstGeom prst="rect">
            <a:avLst/>
          </a:prstGeom>
          <a:noFill/>
          <a:ln w="9525">
            <a:noFill/>
          </a:ln>
        </p:spPr>
        <p:txBody>
          <a:bodyPr>
            <a:spAutoFit/>
          </a:bodyPr>
          <a:lstStyle/>
          <a:p>
            <a:pPr lvl="0" eaLnBrk="1" hangingPunct="1"/>
            <a:r>
              <a:rPr lang="zh-CN" altLang="en-US" sz="1600" b="1" dirty="0">
                <a:solidFill>
                  <a:schemeClr val="bg1"/>
                </a:solidFill>
                <a:latin typeface="微软雅黑" panose="020B0503020204020204" pitchFamily="34" charset="-122"/>
                <a:ea typeface="微软雅黑" panose="020B0503020204020204" pitchFamily="34" charset="-122"/>
              </a:rPr>
              <a:t>单击此处添加文字</a:t>
            </a:r>
          </a:p>
        </p:txBody>
      </p:sp>
      <p:sp>
        <p:nvSpPr>
          <p:cNvPr id="10" name="矩形 9"/>
          <p:cNvSpPr/>
          <p:nvPr/>
        </p:nvSpPr>
        <p:spPr>
          <a:xfrm>
            <a:off x="5838825" y="2290763"/>
            <a:ext cx="1943100" cy="1943100"/>
          </a:xfrm>
          <a:prstGeom prst="rect">
            <a:avLst/>
          </a:prstGeom>
          <a:solidFill>
            <a:srgbClr val="31A7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Freeform 108"/>
          <p:cNvSpPr>
            <a:spLocks noEditPoints="1"/>
          </p:cNvSpPr>
          <p:nvPr/>
        </p:nvSpPr>
        <p:spPr bwMode="auto">
          <a:xfrm>
            <a:off x="6578600" y="2908300"/>
            <a:ext cx="422275" cy="461963"/>
          </a:xfrm>
          <a:custGeom>
            <a:avLst/>
            <a:gdLst>
              <a:gd name="T0" fmla="*/ 74 w 86"/>
              <a:gd name="T1" fmla="*/ 63 h 94"/>
              <a:gd name="T2" fmla="*/ 70 w 86"/>
              <a:gd name="T3" fmla="*/ 62 h 94"/>
              <a:gd name="T4" fmla="*/ 72 w 86"/>
              <a:gd name="T5" fmla="*/ 57 h 94"/>
              <a:gd name="T6" fmla="*/ 76 w 86"/>
              <a:gd name="T7" fmla="*/ 53 h 94"/>
              <a:gd name="T8" fmla="*/ 80 w 86"/>
              <a:gd name="T9" fmla="*/ 50 h 94"/>
              <a:gd name="T10" fmla="*/ 83 w 86"/>
              <a:gd name="T11" fmla="*/ 48 h 94"/>
              <a:gd name="T12" fmla="*/ 85 w 86"/>
              <a:gd name="T13" fmla="*/ 49 h 94"/>
              <a:gd name="T14" fmla="*/ 85 w 86"/>
              <a:gd name="T15" fmla="*/ 58 h 94"/>
              <a:gd name="T16" fmla="*/ 85 w 86"/>
              <a:gd name="T17" fmla="*/ 64 h 94"/>
              <a:gd name="T18" fmla="*/ 83 w 86"/>
              <a:gd name="T19" fmla="*/ 68 h 94"/>
              <a:gd name="T20" fmla="*/ 80 w 86"/>
              <a:gd name="T21" fmla="*/ 67 h 94"/>
              <a:gd name="T22" fmla="*/ 65 w 86"/>
              <a:gd name="T23" fmla="*/ 84 h 94"/>
              <a:gd name="T24" fmla="*/ 44 w 86"/>
              <a:gd name="T25" fmla="*/ 93 h 94"/>
              <a:gd name="T26" fmla="*/ 43 w 86"/>
              <a:gd name="T27" fmla="*/ 94 h 94"/>
              <a:gd name="T28" fmla="*/ 41 w 86"/>
              <a:gd name="T29" fmla="*/ 93 h 94"/>
              <a:gd name="T30" fmla="*/ 20 w 86"/>
              <a:gd name="T31" fmla="*/ 84 h 94"/>
              <a:gd name="T32" fmla="*/ 6 w 86"/>
              <a:gd name="T33" fmla="*/ 67 h 94"/>
              <a:gd name="T34" fmla="*/ 3 w 86"/>
              <a:gd name="T35" fmla="*/ 68 h 94"/>
              <a:gd name="T36" fmla="*/ 1 w 86"/>
              <a:gd name="T37" fmla="*/ 64 h 94"/>
              <a:gd name="T38" fmla="*/ 0 w 86"/>
              <a:gd name="T39" fmla="*/ 58 h 94"/>
              <a:gd name="T40" fmla="*/ 0 w 86"/>
              <a:gd name="T41" fmla="*/ 49 h 94"/>
              <a:gd name="T42" fmla="*/ 3 w 86"/>
              <a:gd name="T43" fmla="*/ 48 h 94"/>
              <a:gd name="T44" fmla="*/ 6 w 86"/>
              <a:gd name="T45" fmla="*/ 50 h 94"/>
              <a:gd name="T46" fmla="*/ 9 w 86"/>
              <a:gd name="T47" fmla="*/ 53 h 94"/>
              <a:gd name="T48" fmla="*/ 14 w 86"/>
              <a:gd name="T49" fmla="*/ 57 h 94"/>
              <a:gd name="T50" fmla="*/ 16 w 86"/>
              <a:gd name="T51" fmla="*/ 62 h 94"/>
              <a:gd name="T52" fmla="*/ 12 w 86"/>
              <a:gd name="T53" fmla="*/ 63 h 94"/>
              <a:gd name="T54" fmla="*/ 37 w 86"/>
              <a:gd name="T55" fmla="*/ 78 h 94"/>
              <a:gd name="T56" fmla="*/ 37 w 86"/>
              <a:gd name="T57" fmla="*/ 36 h 94"/>
              <a:gd name="T58" fmla="*/ 27 w 86"/>
              <a:gd name="T59" fmla="*/ 36 h 94"/>
              <a:gd name="T60" fmla="*/ 23 w 86"/>
              <a:gd name="T61" fmla="*/ 38 h 94"/>
              <a:gd name="T62" fmla="*/ 17 w 86"/>
              <a:gd name="T63" fmla="*/ 32 h 94"/>
              <a:gd name="T64" fmla="*/ 23 w 86"/>
              <a:gd name="T65" fmla="*/ 26 h 94"/>
              <a:gd name="T66" fmla="*/ 28 w 86"/>
              <a:gd name="T67" fmla="*/ 28 h 94"/>
              <a:gd name="T68" fmla="*/ 37 w 86"/>
              <a:gd name="T69" fmla="*/ 28 h 94"/>
              <a:gd name="T70" fmla="*/ 37 w 86"/>
              <a:gd name="T71" fmla="*/ 23 h 94"/>
              <a:gd name="T72" fmla="*/ 30 w 86"/>
              <a:gd name="T73" fmla="*/ 12 h 94"/>
              <a:gd name="T74" fmla="*/ 42 w 86"/>
              <a:gd name="T75" fmla="*/ 0 h 94"/>
              <a:gd name="T76" fmla="*/ 55 w 86"/>
              <a:gd name="T77" fmla="*/ 12 h 94"/>
              <a:gd name="T78" fmla="*/ 48 w 86"/>
              <a:gd name="T79" fmla="*/ 23 h 94"/>
              <a:gd name="T80" fmla="*/ 48 w 86"/>
              <a:gd name="T81" fmla="*/ 28 h 94"/>
              <a:gd name="T82" fmla="*/ 57 w 86"/>
              <a:gd name="T83" fmla="*/ 28 h 94"/>
              <a:gd name="T84" fmla="*/ 62 w 86"/>
              <a:gd name="T85" fmla="*/ 26 h 94"/>
              <a:gd name="T86" fmla="*/ 68 w 86"/>
              <a:gd name="T87" fmla="*/ 32 h 94"/>
              <a:gd name="T88" fmla="*/ 62 w 86"/>
              <a:gd name="T89" fmla="*/ 38 h 94"/>
              <a:gd name="T90" fmla="*/ 58 w 86"/>
              <a:gd name="T91" fmla="*/ 36 h 94"/>
              <a:gd name="T92" fmla="*/ 48 w 86"/>
              <a:gd name="T93" fmla="*/ 36 h 94"/>
              <a:gd name="T94" fmla="*/ 48 w 86"/>
              <a:gd name="T95" fmla="*/ 78 h 94"/>
              <a:gd name="T96" fmla="*/ 74 w 86"/>
              <a:gd name="T97" fmla="*/ 63 h 94"/>
              <a:gd name="T98" fmla="*/ 42 w 86"/>
              <a:gd name="T99" fmla="*/ 7 h 94"/>
              <a:gd name="T100" fmla="*/ 38 w 86"/>
              <a:gd name="T101" fmla="*/ 12 h 94"/>
              <a:gd name="T102" fmla="*/ 42 w 86"/>
              <a:gd name="T103" fmla="*/ 17 h 94"/>
              <a:gd name="T104" fmla="*/ 47 w 86"/>
              <a:gd name="T105" fmla="*/ 12 h 94"/>
              <a:gd name="T106" fmla="*/ 42 w 86"/>
              <a:gd name="T107"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94">
                <a:moveTo>
                  <a:pt x="74" y="63"/>
                </a:moveTo>
                <a:cubicBezTo>
                  <a:pt x="72" y="63"/>
                  <a:pt x="71" y="63"/>
                  <a:pt x="70" y="62"/>
                </a:cubicBezTo>
                <a:cubicBezTo>
                  <a:pt x="69" y="60"/>
                  <a:pt x="71" y="58"/>
                  <a:pt x="72" y="57"/>
                </a:cubicBezTo>
                <a:cubicBezTo>
                  <a:pt x="73" y="56"/>
                  <a:pt x="75" y="54"/>
                  <a:pt x="76" y="53"/>
                </a:cubicBezTo>
                <a:cubicBezTo>
                  <a:pt x="78" y="52"/>
                  <a:pt x="79" y="51"/>
                  <a:pt x="80" y="50"/>
                </a:cubicBezTo>
                <a:cubicBezTo>
                  <a:pt x="81" y="49"/>
                  <a:pt x="82" y="49"/>
                  <a:pt x="83" y="48"/>
                </a:cubicBezTo>
                <a:cubicBezTo>
                  <a:pt x="85" y="49"/>
                  <a:pt x="85" y="49"/>
                  <a:pt x="85" y="49"/>
                </a:cubicBezTo>
                <a:cubicBezTo>
                  <a:pt x="85" y="52"/>
                  <a:pt x="86" y="55"/>
                  <a:pt x="85" y="58"/>
                </a:cubicBezTo>
                <a:cubicBezTo>
                  <a:pt x="85" y="60"/>
                  <a:pt x="85" y="62"/>
                  <a:pt x="85" y="64"/>
                </a:cubicBezTo>
                <a:cubicBezTo>
                  <a:pt x="85" y="65"/>
                  <a:pt x="84" y="67"/>
                  <a:pt x="83" y="68"/>
                </a:cubicBezTo>
                <a:cubicBezTo>
                  <a:pt x="82" y="68"/>
                  <a:pt x="81" y="67"/>
                  <a:pt x="80" y="67"/>
                </a:cubicBezTo>
                <a:cubicBezTo>
                  <a:pt x="77" y="74"/>
                  <a:pt x="72" y="79"/>
                  <a:pt x="65" y="84"/>
                </a:cubicBezTo>
                <a:cubicBezTo>
                  <a:pt x="59" y="88"/>
                  <a:pt x="51" y="90"/>
                  <a:pt x="44" y="93"/>
                </a:cubicBezTo>
                <a:cubicBezTo>
                  <a:pt x="43" y="94"/>
                  <a:pt x="43" y="94"/>
                  <a:pt x="43" y="94"/>
                </a:cubicBezTo>
                <a:cubicBezTo>
                  <a:pt x="41" y="93"/>
                  <a:pt x="41" y="93"/>
                  <a:pt x="41" y="93"/>
                </a:cubicBezTo>
                <a:cubicBezTo>
                  <a:pt x="34" y="90"/>
                  <a:pt x="27" y="88"/>
                  <a:pt x="20" y="84"/>
                </a:cubicBezTo>
                <a:cubicBezTo>
                  <a:pt x="14" y="79"/>
                  <a:pt x="9" y="74"/>
                  <a:pt x="6" y="67"/>
                </a:cubicBezTo>
                <a:cubicBezTo>
                  <a:pt x="5" y="67"/>
                  <a:pt x="4" y="68"/>
                  <a:pt x="3" y="68"/>
                </a:cubicBezTo>
                <a:cubicBezTo>
                  <a:pt x="1" y="67"/>
                  <a:pt x="1" y="65"/>
                  <a:pt x="1" y="64"/>
                </a:cubicBezTo>
                <a:cubicBezTo>
                  <a:pt x="0" y="62"/>
                  <a:pt x="0" y="60"/>
                  <a:pt x="0" y="58"/>
                </a:cubicBezTo>
                <a:cubicBezTo>
                  <a:pt x="0" y="55"/>
                  <a:pt x="0" y="52"/>
                  <a:pt x="0" y="49"/>
                </a:cubicBezTo>
                <a:cubicBezTo>
                  <a:pt x="3" y="48"/>
                  <a:pt x="3" y="48"/>
                  <a:pt x="3" y="48"/>
                </a:cubicBezTo>
                <a:cubicBezTo>
                  <a:pt x="4" y="49"/>
                  <a:pt x="5" y="49"/>
                  <a:pt x="6" y="50"/>
                </a:cubicBezTo>
                <a:cubicBezTo>
                  <a:pt x="7" y="51"/>
                  <a:pt x="8" y="52"/>
                  <a:pt x="9" y="53"/>
                </a:cubicBezTo>
                <a:cubicBezTo>
                  <a:pt x="11" y="54"/>
                  <a:pt x="12" y="56"/>
                  <a:pt x="14" y="57"/>
                </a:cubicBezTo>
                <a:cubicBezTo>
                  <a:pt x="15" y="58"/>
                  <a:pt x="16" y="60"/>
                  <a:pt x="16" y="62"/>
                </a:cubicBezTo>
                <a:cubicBezTo>
                  <a:pt x="15" y="63"/>
                  <a:pt x="14" y="63"/>
                  <a:pt x="12" y="63"/>
                </a:cubicBezTo>
                <a:cubicBezTo>
                  <a:pt x="17" y="71"/>
                  <a:pt x="28" y="76"/>
                  <a:pt x="37" y="78"/>
                </a:cubicBezTo>
                <a:cubicBezTo>
                  <a:pt x="37" y="36"/>
                  <a:pt x="37" y="36"/>
                  <a:pt x="37" y="36"/>
                </a:cubicBezTo>
                <a:cubicBezTo>
                  <a:pt x="27" y="36"/>
                  <a:pt x="27" y="36"/>
                  <a:pt x="27" y="36"/>
                </a:cubicBezTo>
                <a:cubicBezTo>
                  <a:pt x="26" y="37"/>
                  <a:pt x="25" y="38"/>
                  <a:pt x="23" y="38"/>
                </a:cubicBezTo>
                <a:cubicBezTo>
                  <a:pt x="20" y="38"/>
                  <a:pt x="17" y="35"/>
                  <a:pt x="17" y="32"/>
                </a:cubicBezTo>
                <a:cubicBezTo>
                  <a:pt x="17" y="28"/>
                  <a:pt x="20" y="26"/>
                  <a:pt x="23" y="26"/>
                </a:cubicBezTo>
                <a:cubicBezTo>
                  <a:pt x="25" y="26"/>
                  <a:pt x="27" y="27"/>
                  <a:pt x="28" y="28"/>
                </a:cubicBezTo>
                <a:cubicBezTo>
                  <a:pt x="37" y="28"/>
                  <a:pt x="37" y="28"/>
                  <a:pt x="37" y="28"/>
                </a:cubicBezTo>
                <a:cubicBezTo>
                  <a:pt x="37" y="23"/>
                  <a:pt x="37" y="23"/>
                  <a:pt x="37" y="23"/>
                </a:cubicBezTo>
                <a:cubicBezTo>
                  <a:pt x="33" y="21"/>
                  <a:pt x="30" y="17"/>
                  <a:pt x="30" y="12"/>
                </a:cubicBezTo>
                <a:cubicBezTo>
                  <a:pt x="30" y="5"/>
                  <a:pt x="36" y="0"/>
                  <a:pt x="42" y="0"/>
                </a:cubicBezTo>
                <a:cubicBezTo>
                  <a:pt x="49" y="0"/>
                  <a:pt x="55" y="5"/>
                  <a:pt x="55" y="12"/>
                </a:cubicBezTo>
                <a:cubicBezTo>
                  <a:pt x="55" y="17"/>
                  <a:pt x="52" y="21"/>
                  <a:pt x="48" y="23"/>
                </a:cubicBezTo>
                <a:cubicBezTo>
                  <a:pt x="48" y="28"/>
                  <a:pt x="48" y="28"/>
                  <a:pt x="48" y="28"/>
                </a:cubicBezTo>
                <a:cubicBezTo>
                  <a:pt x="57" y="28"/>
                  <a:pt x="57" y="28"/>
                  <a:pt x="57" y="28"/>
                </a:cubicBezTo>
                <a:cubicBezTo>
                  <a:pt x="58" y="27"/>
                  <a:pt x="60" y="26"/>
                  <a:pt x="62" y="26"/>
                </a:cubicBezTo>
                <a:cubicBezTo>
                  <a:pt x="66" y="26"/>
                  <a:pt x="68" y="28"/>
                  <a:pt x="68" y="32"/>
                </a:cubicBezTo>
                <a:cubicBezTo>
                  <a:pt x="68" y="35"/>
                  <a:pt x="66" y="38"/>
                  <a:pt x="62" y="38"/>
                </a:cubicBezTo>
                <a:cubicBezTo>
                  <a:pt x="60" y="38"/>
                  <a:pt x="59" y="37"/>
                  <a:pt x="58" y="36"/>
                </a:cubicBezTo>
                <a:cubicBezTo>
                  <a:pt x="48" y="36"/>
                  <a:pt x="48" y="36"/>
                  <a:pt x="48" y="36"/>
                </a:cubicBezTo>
                <a:cubicBezTo>
                  <a:pt x="48" y="78"/>
                  <a:pt x="48" y="78"/>
                  <a:pt x="48" y="78"/>
                </a:cubicBezTo>
                <a:cubicBezTo>
                  <a:pt x="57" y="76"/>
                  <a:pt x="69" y="72"/>
                  <a:pt x="74" y="63"/>
                </a:cubicBezTo>
                <a:close/>
                <a:moveTo>
                  <a:pt x="42" y="7"/>
                </a:moveTo>
                <a:cubicBezTo>
                  <a:pt x="40" y="7"/>
                  <a:pt x="38" y="9"/>
                  <a:pt x="38" y="12"/>
                </a:cubicBezTo>
                <a:cubicBezTo>
                  <a:pt x="38" y="15"/>
                  <a:pt x="40" y="17"/>
                  <a:pt x="42" y="17"/>
                </a:cubicBezTo>
                <a:cubicBezTo>
                  <a:pt x="45" y="17"/>
                  <a:pt x="47" y="15"/>
                  <a:pt x="47" y="12"/>
                </a:cubicBezTo>
                <a:cubicBezTo>
                  <a:pt x="47" y="9"/>
                  <a:pt x="45" y="7"/>
                  <a:pt x="42" y="7"/>
                </a:cubicBez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14346" name="文本框 11"/>
          <p:cNvSpPr txBox="1"/>
          <p:nvPr/>
        </p:nvSpPr>
        <p:spPr>
          <a:xfrm>
            <a:off x="5957888" y="3690938"/>
            <a:ext cx="1895475" cy="338137"/>
          </a:xfrm>
          <a:prstGeom prst="rect">
            <a:avLst/>
          </a:prstGeom>
          <a:noFill/>
          <a:ln w="9525">
            <a:noFill/>
          </a:ln>
        </p:spPr>
        <p:txBody>
          <a:bodyPr>
            <a:spAutoFit/>
          </a:bodyPr>
          <a:lstStyle/>
          <a:p>
            <a:pPr lvl="0" eaLnBrk="1" hangingPunct="1"/>
            <a:r>
              <a:rPr lang="zh-CN" altLang="en-US" sz="1600" b="1" dirty="0">
                <a:solidFill>
                  <a:schemeClr val="bg1"/>
                </a:solidFill>
                <a:latin typeface="微软雅黑" panose="020B0503020204020204" pitchFamily="34" charset="-122"/>
                <a:ea typeface="微软雅黑" panose="020B0503020204020204" pitchFamily="34" charset="-122"/>
              </a:rPr>
              <a:t>单击此处添加文字</a:t>
            </a:r>
          </a:p>
        </p:txBody>
      </p:sp>
      <p:sp>
        <p:nvSpPr>
          <p:cNvPr id="13" name="矩形 12"/>
          <p:cNvSpPr/>
          <p:nvPr/>
        </p:nvSpPr>
        <p:spPr>
          <a:xfrm>
            <a:off x="3514725" y="2290763"/>
            <a:ext cx="1943100" cy="1943100"/>
          </a:xfrm>
          <a:prstGeom prst="rect">
            <a:avLst/>
          </a:prstGeom>
          <a:solidFill>
            <a:srgbClr val="31A7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147"/>
          <p:cNvSpPr>
            <a:spLocks noEditPoints="1"/>
          </p:cNvSpPr>
          <p:nvPr/>
        </p:nvSpPr>
        <p:spPr bwMode="auto">
          <a:xfrm>
            <a:off x="4364038" y="2909888"/>
            <a:ext cx="327025" cy="466725"/>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14349" name="文本框 14"/>
          <p:cNvSpPr txBox="1"/>
          <p:nvPr/>
        </p:nvSpPr>
        <p:spPr>
          <a:xfrm>
            <a:off x="3579813" y="3690938"/>
            <a:ext cx="1895475" cy="338137"/>
          </a:xfrm>
          <a:prstGeom prst="rect">
            <a:avLst/>
          </a:prstGeom>
          <a:noFill/>
          <a:ln w="9525">
            <a:noFill/>
          </a:ln>
        </p:spPr>
        <p:txBody>
          <a:bodyPr>
            <a:spAutoFit/>
          </a:bodyPr>
          <a:lstStyle/>
          <a:p>
            <a:pPr lvl="0" eaLnBrk="1" hangingPunct="1"/>
            <a:r>
              <a:rPr lang="zh-CN" altLang="en-US" sz="1600" b="1" dirty="0">
                <a:solidFill>
                  <a:schemeClr val="bg1"/>
                </a:solidFill>
                <a:latin typeface="微软雅黑" panose="020B0503020204020204" pitchFamily="34" charset="-122"/>
                <a:ea typeface="微软雅黑" panose="020B0503020204020204" pitchFamily="34" charset="-122"/>
              </a:rPr>
              <a:t>单击此处添加文字</a:t>
            </a:r>
          </a:p>
        </p:txBody>
      </p:sp>
      <p:sp>
        <p:nvSpPr>
          <p:cNvPr id="14350" name="文本框 15"/>
          <p:cNvSpPr txBox="1"/>
          <p:nvPr/>
        </p:nvSpPr>
        <p:spPr>
          <a:xfrm>
            <a:off x="1168400" y="4624388"/>
            <a:ext cx="1985963" cy="954087"/>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a:t>
            </a:r>
          </a:p>
        </p:txBody>
      </p:sp>
      <p:sp>
        <p:nvSpPr>
          <p:cNvPr id="14351" name="文本框 16"/>
          <p:cNvSpPr txBox="1"/>
          <p:nvPr/>
        </p:nvSpPr>
        <p:spPr>
          <a:xfrm>
            <a:off x="8145463" y="4618038"/>
            <a:ext cx="1960562" cy="1169551"/>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a:t>
            </a:r>
          </a:p>
        </p:txBody>
      </p:sp>
      <p:sp>
        <p:nvSpPr>
          <p:cNvPr id="14352" name="文本框 17"/>
          <p:cNvSpPr txBox="1"/>
          <p:nvPr/>
        </p:nvSpPr>
        <p:spPr>
          <a:xfrm>
            <a:off x="5838825" y="4624388"/>
            <a:ext cx="1943100" cy="1169551"/>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a:t>
            </a:r>
          </a:p>
        </p:txBody>
      </p:sp>
      <p:sp>
        <p:nvSpPr>
          <p:cNvPr id="14353" name="文本框 18"/>
          <p:cNvSpPr txBox="1"/>
          <p:nvPr/>
        </p:nvSpPr>
        <p:spPr>
          <a:xfrm>
            <a:off x="3506788" y="4624388"/>
            <a:ext cx="1968500" cy="954087"/>
          </a:xfrm>
          <a:prstGeom prst="rect">
            <a:avLst/>
          </a:prstGeom>
          <a:noFill/>
          <a:ln w="9525">
            <a:noFill/>
          </a:ln>
        </p:spPr>
        <p:txBody>
          <a:bodyPr>
            <a:spAutoFit/>
          </a:bodyPr>
          <a:lstStyle/>
          <a:p>
            <a:pPr lvl="0" eaLnBrk="1" hangingPunct="1"/>
            <a:r>
              <a:rPr lang="zh-CN" altLang="en-US" sz="1400" dirty="0">
                <a:solidFill>
                  <a:srgbClr val="000000"/>
                </a:solidFill>
                <a:latin typeface="微软雅黑" panose="020B0503020204020204" pitchFamily="34" charset="-122"/>
                <a:ea typeface="微软雅黑" panose="020B0503020204020204" pitchFamily="34" charset="-122"/>
              </a:rPr>
              <a:t>单击此处输入标题单击此处输入标题单击此处输入标题单击此处输入标题单击此处输入标题</a:t>
            </a:r>
          </a:p>
        </p:txBody>
      </p:sp>
      <p:sp>
        <p:nvSpPr>
          <p:cNvPr id="20" name="矩形 19"/>
          <p:cNvSpPr/>
          <p:nvPr/>
        </p:nvSpPr>
        <p:spPr>
          <a:xfrm>
            <a:off x="1190625" y="2290763"/>
            <a:ext cx="1943100" cy="1943100"/>
          </a:xfrm>
          <a:prstGeom prst="rect">
            <a:avLst/>
          </a:prstGeom>
          <a:solidFill>
            <a:srgbClr val="31A7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355" name="文本框 20"/>
          <p:cNvSpPr txBox="1"/>
          <p:nvPr/>
        </p:nvSpPr>
        <p:spPr>
          <a:xfrm>
            <a:off x="1258888" y="3690938"/>
            <a:ext cx="1895475" cy="338137"/>
          </a:xfrm>
          <a:prstGeom prst="rect">
            <a:avLst/>
          </a:prstGeom>
          <a:noFill/>
          <a:ln w="9525">
            <a:noFill/>
          </a:ln>
        </p:spPr>
        <p:txBody>
          <a:bodyPr>
            <a:spAutoFit/>
          </a:bodyPr>
          <a:lstStyle/>
          <a:p>
            <a:pPr lvl="0" eaLnBrk="1" hangingPunct="1"/>
            <a:r>
              <a:rPr lang="zh-CN" altLang="en-US" sz="1600" b="1" dirty="0">
                <a:solidFill>
                  <a:schemeClr val="bg1"/>
                </a:solidFill>
                <a:latin typeface="微软雅黑" panose="020B0503020204020204" pitchFamily="34" charset="-122"/>
                <a:ea typeface="微软雅黑" panose="020B0503020204020204" pitchFamily="34" charset="-122"/>
              </a:rPr>
              <a:t>单击此处添加文字</a:t>
            </a:r>
          </a:p>
        </p:txBody>
      </p:sp>
      <p:grpSp>
        <p:nvGrpSpPr>
          <p:cNvPr id="22" name="组合 21"/>
          <p:cNvGrpSpPr/>
          <p:nvPr/>
        </p:nvGrpSpPr>
        <p:grpSpPr>
          <a:xfrm>
            <a:off x="1931467" y="2817519"/>
            <a:ext cx="414164" cy="552217"/>
            <a:chOff x="7934325" y="4189413"/>
            <a:chExt cx="523874" cy="698499"/>
          </a:xfrm>
          <a:solidFill>
            <a:schemeClr val="bg1"/>
          </a:solidFill>
        </p:grpSpPr>
        <p:sp>
          <p:nvSpPr>
            <p:cNvPr id="23" name="Freeform 112"/>
            <p:cNvSpPr/>
            <p:nvPr/>
          </p:nvSpPr>
          <p:spPr bwMode="auto">
            <a:xfrm>
              <a:off x="7947025" y="4295775"/>
              <a:ext cx="295275" cy="498475"/>
            </a:xfrm>
            <a:custGeom>
              <a:avLst/>
              <a:gdLst>
                <a:gd name="T0" fmla="*/ 2 w 67"/>
                <a:gd name="T1" fmla="*/ 0 h 113"/>
                <a:gd name="T2" fmla="*/ 3 w 67"/>
                <a:gd name="T3" fmla="*/ 25 h 113"/>
                <a:gd name="T4" fmla="*/ 21 w 67"/>
                <a:gd name="T5" fmla="*/ 69 h 113"/>
                <a:gd name="T6" fmla="*/ 38 w 67"/>
                <a:gd name="T7" fmla="*/ 94 h 113"/>
                <a:gd name="T8" fmla="*/ 58 w 67"/>
                <a:gd name="T9" fmla="*/ 113 h 113"/>
                <a:gd name="T10" fmla="*/ 67 w 67"/>
                <a:gd name="T11" fmla="*/ 111 h 113"/>
                <a:gd name="T12" fmla="*/ 2 w 67"/>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67" h="113">
                  <a:moveTo>
                    <a:pt x="2" y="0"/>
                  </a:moveTo>
                  <a:cubicBezTo>
                    <a:pt x="2" y="0"/>
                    <a:pt x="0" y="11"/>
                    <a:pt x="3" y="25"/>
                  </a:cubicBezTo>
                  <a:cubicBezTo>
                    <a:pt x="7" y="38"/>
                    <a:pt x="20" y="68"/>
                    <a:pt x="21" y="69"/>
                  </a:cubicBezTo>
                  <a:cubicBezTo>
                    <a:pt x="21" y="69"/>
                    <a:pt x="38" y="94"/>
                    <a:pt x="38" y="94"/>
                  </a:cubicBezTo>
                  <a:cubicBezTo>
                    <a:pt x="58" y="113"/>
                    <a:pt x="58" y="113"/>
                    <a:pt x="58" y="113"/>
                  </a:cubicBezTo>
                  <a:cubicBezTo>
                    <a:pt x="67" y="111"/>
                    <a:pt x="67" y="111"/>
                    <a:pt x="67" y="11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0296" tIns="40148" rIns="80296" bIns="4014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4" name="Freeform 113"/>
            <p:cNvSpPr>
              <a:spLocks noEditPoints="1"/>
            </p:cNvSpPr>
            <p:nvPr/>
          </p:nvSpPr>
          <p:spPr bwMode="auto">
            <a:xfrm>
              <a:off x="7934325" y="4203700"/>
              <a:ext cx="501650" cy="684212"/>
            </a:xfrm>
            <a:custGeom>
              <a:avLst/>
              <a:gdLst>
                <a:gd name="T0" fmla="*/ 7 w 114"/>
                <a:gd name="T1" fmla="*/ 10 h 155"/>
                <a:gd name="T2" fmla="*/ 6 w 114"/>
                <a:gd name="T3" fmla="*/ 10 h 155"/>
                <a:gd name="T4" fmla="*/ 6 w 114"/>
                <a:gd name="T5" fmla="*/ 49 h 155"/>
                <a:gd name="T6" fmla="*/ 61 w 114"/>
                <a:gd name="T7" fmla="*/ 137 h 155"/>
                <a:gd name="T8" fmla="*/ 97 w 114"/>
                <a:gd name="T9" fmla="*/ 154 h 155"/>
                <a:gd name="T10" fmla="*/ 97 w 114"/>
                <a:gd name="T11" fmla="*/ 153 h 155"/>
                <a:gd name="T12" fmla="*/ 101 w 114"/>
                <a:gd name="T13" fmla="*/ 152 h 155"/>
                <a:gd name="T14" fmla="*/ 105 w 114"/>
                <a:gd name="T15" fmla="*/ 149 h 155"/>
                <a:gd name="T16" fmla="*/ 109 w 114"/>
                <a:gd name="T17" fmla="*/ 147 h 155"/>
                <a:gd name="T18" fmla="*/ 110 w 114"/>
                <a:gd name="T19" fmla="*/ 138 h 155"/>
                <a:gd name="T20" fmla="*/ 102 w 114"/>
                <a:gd name="T21" fmla="*/ 126 h 155"/>
                <a:gd name="T22" fmla="*/ 95 w 114"/>
                <a:gd name="T23" fmla="*/ 114 h 155"/>
                <a:gd name="T24" fmla="*/ 86 w 114"/>
                <a:gd name="T25" fmla="*/ 111 h 155"/>
                <a:gd name="T26" fmla="*/ 81 w 114"/>
                <a:gd name="T27" fmla="*/ 113 h 155"/>
                <a:gd name="T28" fmla="*/ 77 w 114"/>
                <a:gd name="T29" fmla="*/ 115 h 155"/>
                <a:gd name="T30" fmla="*/ 32 w 114"/>
                <a:gd name="T31" fmla="*/ 44 h 155"/>
                <a:gd name="T32" fmla="*/ 33 w 114"/>
                <a:gd name="T33" fmla="*/ 44 h 155"/>
                <a:gd name="T34" fmla="*/ 37 w 114"/>
                <a:gd name="T35" fmla="*/ 41 h 155"/>
                <a:gd name="T36" fmla="*/ 42 w 114"/>
                <a:gd name="T37" fmla="*/ 39 h 155"/>
                <a:gd name="T38" fmla="*/ 43 w 114"/>
                <a:gd name="T39" fmla="*/ 29 h 155"/>
                <a:gd name="T40" fmla="*/ 35 w 114"/>
                <a:gd name="T41" fmla="*/ 18 h 155"/>
                <a:gd name="T42" fmla="*/ 27 w 114"/>
                <a:gd name="T43" fmla="*/ 6 h 155"/>
                <a:gd name="T44" fmla="*/ 18 w 114"/>
                <a:gd name="T45" fmla="*/ 2 h 155"/>
                <a:gd name="T46" fmla="*/ 14 w 114"/>
                <a:gd name="T47" fmla="*/ 5 h 155"/>
                <a:gd name="T48" fmla="*/ 10 w 114"/>
                <a:gd name="T49" fmla="*/ 7 h 155"/>
                <a:gd name="T50" fmla="*/ 7 w 114"/>
                <a:gd name="T51" fmla="*/ 10 h 155"/>
                <a:gd name="T52" fmla="*/ 11 w 114"/>
                <a:gd name="T53" fmla="*/ 46 h 155"/>
                <a:gd name="T54" fmla="*/ 60 w 114"/>
                <a:gd name="T55" fmla="*/ 131 h 155"/>
                <a:gd name="T56" fmla="*/ 9 w 114"/>
                <a:gd name="T57" fmla="*/ 47 h 155"/>
                <a:gd name="T58" fmla="*/ 5 w 114"/>
                <a:gd name="T59" fmla="*/ 24 h 155"/>
                <a:gd name="T60" fmla="*/ 11 w 114"/>
                <a:gd name="T61" fmla="*/ 4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4" h="155">
                  <a:moveTo>
                    <a:pt x="7" y="10"/>
                  </a:moveTo>
                  <a:cubicBezTo>
                    <a:pt x="7" y="10"/>
                    <a:pt x="6" y="10"/>
                    <a:pt x="6" y="10"/>
                  </a:cubicBezTo>
                  <a:cubicBezTo>
                    <a:pt x="4" y="11"/>
                    <a:pt x="0" y="24"/>
                    <a:pt x="6" y="49"/>
                  </a:cubicBezTo>
                  <a:cubicBezTo>
                    <a:pt x="13" y="75"/>
                    <a:pt x="33" y="115"/>
                    <a:pt x="61" y="137"/>
                  </a:cubicBezTo>
                  <a:cubicBezTo>
                    <a:pt x="79" y="150"/>
                    <a:pt x="94" y="155"/>
                    <a:pt x="97" y="154"/>
                  </a:cubicBezTo>
                  <a:cubicBezTo>
                    <a:pt x="97" y="153"/>
                    <a:pt x="97" y="153"/>
                    <a:pt x="97" y="153"/>
                  </a:cubicBezTo>
                  <a:cubicBezTo>
                    <a:pt x="98" y="153"/>
                    <a:pt x="99" y="153"/>
                    <a:pt x="101" y="152"/>
                  </a:cubicBezTo>
                  <a:cubicBezTo>
                    <a:pt x="101" y="152"/>
                    <a:pt x="103" y="151"/>
                    <a:pt x="105" y="149"/>
                  </a:cubicBezTo>
                  <a:cubicBezTo>
                    <a:pt x="107" y="148"/>
                    <a:pt x="108" y="147"/>
                    <a:pt x="109" y="147"/>
                  </a:cubicBezTo>
                  <a:cubicBezTo>
                    <a:pt x="114" y="144"/>
                    <a:pt x="113" y="142"/>
                    <a:pt x="110" y="138"/>
                  </a:cubicBezTo>
                  <a:cubicBezTo>
                    <a:pt x="110" y="137"/>
                    <a:pt x="107" y="132"/>
                    <a:pt x="102" y="126"/>
                  </a:cubicBezTo>
                  <a:cubicBezTo>
                    <a:pt x="98" y="120"/>
                    <a:pt x="95" y="115"/>
                    <a:pt x="95" y="114"/>
                  </a:cubicBezTo>
                  <a:cubicBezTo>
                    <a:pt x="92" y="110"/>
                    <a:pt x="90" y="108"/>
                    <a:pt x="86" y="111"/>
                  </a:cubicBezTo>
                  <a:cubicBezTo>
                    <a:pt x="85" y="111"/>
                    <a:pt x="83" y="112"/>
                    <a:pt x="81" y="113"/>
                  </a:cubicBezTo>
                  <a:cubicBezTo>
                    <a:pt x="80" y="114"/>
                    <a:pt x="78" y="115"/>
                    <a:pt x="77" y="115"/>
                  </a:cubicBezTo>
                  <a:cubicBezTo>
                    <a:pt x="63" y="102"/>
                    <a:pt x="38" y="63"/>
                    <a:pt x="32" y="44"/>
                  </a:cubicBezTo>
                  <a:cubicBezTo>
                    <a:pt x="33" y="44"/>
                    <a:pt x="33" y="44"/>
                    <a:pt x="33" y="44"/>
                  </a:cubicBezTo>
                  <a:cubicBezTo>
                    <a:pt x="34" y="43"/>
                    <a:pt x="35" y="42"/>
                    <a:pt x="37" y="41"/>
                  </a:cubicBezTo>
                  <a:cubicBezTo>
                    <a:pt x="39" y="40"/>
                    <a:pt x="41" y="39"/>
                    <a:pt x="42" y="39"/>
                  </a:cubicBezTo>
                  <a:cubicBezTo>
                    <a:pt x="46" y="36"/>
                    <a:pt x="45" y="33"/>
                    <a:pt x="43" y="29"/>
                  </a:cubicBezTo>
                  <a:cubicBezTo>
                    <a:pt x="42" y="28"/>
                    <a:pt x="39" y="24"/>
                    <a:pt x="35" y="18"/>
                  </a:cubicBezTo>
                  <a:cubicBezTo>
                    <a:pt x="31" y="11"/>
                    <a:pt x="28" y="7"/>
                    <a:pt x="27" y="6"/>
                  </a:cubicBezTo>
                  <a:cubicBezTo>
                    <a:pt x="25" y="2"/>
                    <a:pt x="23" y="0"/>
                    <a:pt x="18" y="2"/>
                  </a:cubicBezTo>
                  <a:cubicBezTo>
                    <a:pt x="17" y="3"/>
                    <a:pt x="16" y="4"/>
                    <a:pt x="14" y="5"/>
                  </a:cubicBezTo>
                  <a:cubicBezTo>
                    <a:pt x="12" y="6"/>
                    <a:pt x="10" y="7"/>
                    <a:pt x="10" y="7"/>
                  </a:cubicBezTo>
                  <a:cubicBezTo>
                    <a:pt x="8" y="8"/>
                    <a:pt x="7" y="9"/>
                    <a:pt x="7" y="10"/>
                  </a:cubicBezTo>
                  <a:close/>
                  <a:moveTo>
                    <a:pt x="11" y="46"/>
                  </a:moveTo>
                  <a:cubicBezTo>
                    <a:pt x="19" y="69"/>
                    <a:pt x="37" y="104"/>
                    <a:pt x="60" y="131"/>
                  </a:cubicBezTo>
                  <a:cubicBezTo>
                    <a:pt x="33" y="109"/>
                    <a:pt x="15" y="71"/>
                    <a:pt x="9" y="47"/>
                  </a:cubicBezTo>
                  <a:cubicBezTo>
                    <a:pt x="6" y="38"/>
                    <a:pt x="6" y="30"/>
                    <a:pt x="5" y="24"/>
                  </a:cubicBezTo>
                  <a:cubicBezTo>
                    <a:pt x="6" y="30"/>
                    <a:pt x="8" y="38"/>
                    <a:pt x="1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0296" tIns="40148" rIns="80296" bIns="4014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5" name="Freeform 114"/>
            <p:cNvSpPr/>
            <p:nvPr/>
          </p:nvSpPr>
          <p:spPr bwMode="auto">
            <a:xfrm>
              <a:off x="8326437" y="4667250"/>
              <a:ext cx="131762" cy="176212"/>
            </a:xfrm>
            <a:custGeom>
              <a:avLst/>
              <a:gdLst>
                <a:gd name="T0" fmla="*/ 22 w 30"/>
                <a:gd name="T1" fmla="*/ 40 h 40"/>
                <a:gd name="T2" fmla="*/ 25 w 30"/>
                <a:gd name="T3" fmla="*/ 38 h 40"/>
                <a:gd name="T4" fmla="*/ 27 w 30"/>
                <a:gd name="T5" fmla="*/ 29 h 40"/>
                <a:gd name="T6" fmla="*/ 19 w 30"/>
                <a:gd name="T7" fmla="*/ 18 h 40"/>
                <a:gd name="T8" fmla="*/ 12 w 30"/>
                <a:gd name="T9" fmla="*/ 6 h 40"/>
                <a:gd name="T10" fmla="*/ 3 w 30"/>
                <a:gd name="T11" fmla="*/ 3 h 40"/>
                <a:gd name="T12" fmla="*/ 0 w 30"/>
                <a:gd name="T13" fmla="*/ 4 h 40"/>
                <a:gd name="T14" fmla="*/ 22 w 30"/>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40">
                  <a:moveTo>
                    <a:pt x="22" y="40"/>
                  </a:moveTo>
                  <a:cubicBezTo>
                    <a:pt x="24" y="39"/>
                    <a:pt x="25" y="39"/>
                    <a:pt x="25" y="38"/>
                  </a:cubicBezTo>
                  <a:cubicBezTo>
                    <a:pt x="30" y="35"/>
                    <a:pt x="29" y="33"/>
                    <a:pt x="27" y="29"/>
                  </a:cubicBezTo>
                  <a:cubicBezTo>
                    <a:pt x="26" y="28"/>
                    <a:pt x="23" y="24"/>
                    <a:pt x="19" y="18"/>
                  </a:cubicBezTo>
                  <a:cubicBezTo>
                    <a:pt x="15" y="11"/>
                    <a:pt x="12" y="7"/>
                    <a:pt x="12" y="6"/>
                  </a:cubicBezTo>
                  <a:cubicBezTo>
                    <a:pt x="9" y="2"/>
                    <a:pt x="7" y="0"/>
                    <a:pt x="3" y="3"/>
                  </a:cubicBezTo>
                  <a:cubicBezTo>
                    <a:pt x="2" y="3"/>
                    <a:pt x="1" y="4"/>
                    <a:pt x="0" y="4"/>
                  </a:cubicBezTo>
                  <a:lnTo>
                    <a:pt x="22"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0296" tIns="40148" rIns="80296" bIns="4014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26" name="Freeform 115"/>
            <p:cNvSpPr/>
            <p:nvPr/>
          </p:nvSpPr>
          <p:spPr bwMode="auto">
            <a:xfrm>
              <a:off x="8026400" y="4189413"/>
              <a:ext cx="131762" cy="177800"/>
            </a:xfrm>
            <a:custGeom>
              <a:avLst/>
              <a:gdLst>
                <a:gd name="T0" fmla="*/ 23 w 30"/>
                <a:gd name="T1" fmla="*/ 40 h 40"/>
                <a:gd name="T2" fmla="*/ 26 w 30"/>
                <a:gd name="T3" fmla="*/ 38 h 40"/>
                <a:gd name="T4" fmla="*/ 27 w 30"/>
                <a:gd name="T5" fmla="*/ 29 h 40"/>
                <a:gd name="T6" fmla="*/ 19 w 30"/>
                <a:gd name="T7" fmla="*/ 18 h 40"/>
                <a:gd name="T8" fmla="*/ 12 w 30"/>
                <a:gd name="T9" fmla="*/ 6 h 40"/>
                <a:gd name="T10" fmla="*/ 3 w 30"/>
                <a:gd name="T11" fmla="*/ 3 h 40"/>
                <a:gd name="T12" fmla="*/ 0 w 30"/>
                <a:gd name="T13" fmla="*/ 4 h 40"/>
                <a:gd name="T14" fmla="*/ 23 w 30"/>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40">
                  <a:moveTo>
                    <a:pt x="23" y="40"/>
                  </a:moveTo>
                  <a:cubicBezTo>
                    <a:pt x="24" y="39"/>
                    <a:pt x="25" y="39"/>
                    <a:pt x="26" y="38"/>
                  </a:cubicBezTo>
                  <a:cubicBezTo>
                    <a:pt x="30" y="35"/>
                    <a:pt x="29" y="33"/>
                    <a:pt x="27" y="29"/>
                  </a:cubicBezTo>
                  <a:cubicBezTo>
                    <a:pt x="26" y="28"/>
                    <a:pt x="23" y="24"/>
                    <a:pt x="19" y="18"/>
                  </a:cubicBezTo>
                  <a:cubicBezTo>
                    <a:pt x="15" y="11"/>
                    <a:pt x="13" y="7"/>
                    <a:pt x="12" y="6"/>
                  </a:cubicBezTo>
                  <a:cubicBezTo>
                    <a:pt x="9" y="2"/>
                    <a:pt x="7" y="0"/>
                    <a:pt x="3" y="3"/>
                  </a:cubicBezTo>
                  <a:cubicBezTo>
                    <a:pt x="2" y="3"/>
                    <a:pt x="1" y="4"/>
                    <a:pt x="0" y="4"/>
                  </a:cubicBezTo>
                  <a:lnTo>
                    <a:pt x="2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0296" tIns="40148" rIns="80296" bIns="4014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
          <p:cNvPicPr>
            <a:picLocks noChangeAspect="1"/>
          </p:cNvPicPr>
          <p:nvPr/>
        </p:nvPicPr>
        <p:blipFill>
          <a:blip r:embed="rId3"/>
          <a:srcRect l="-2" r="827"/>
          <a:stretch>
            <a:fillRect/>
          </a:stretch>
        </p:blipFill>
        <p:spPr>
          <a:xfrm>
            <a:off x="0" y="0"/>
            <a:ext cx="12192000" cy="6877050"/>
          </a:xfrm>
          <a:prstGeom prst="rect">
            <a:avLst/>
          </a:prstGeom>
          <a:noFill/>
          <a:ln w="9525">
            <a:noFill/>
          </a:ln>
        </p:spPr>
      </p:pic>
      <p:sp>
        <p:nvSpPr>
          <p:cNvPr id="3" name="矩形 2"/>
          <p:cNvSpPr/>
          <p:nvPr/>
        </p:nvSpPr>
        <p:spPr>
          <a:xfrm>
            <a:off x="0" y="0"/>
            <a:ext cx="12192000" cy="6858000"/>
          </a:xfrm>
          <a:prstGeom prst="rect">
            <a:avLst/>
          </a:prstGeom>
          <a:solidFill>
            <a:schemeClr val="tx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364" name="文本框 2"/>
          <p:cNvSpPr txBox="1"/>
          <p:nvPr/>
        </p:nvSpPr>
        <p:spPr>
          <a:xfrm>
            <a:off x="5372100" y="1925638"/>
            <a:ext cx="2655888"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chemeClr val="bg1"/>
                </a:solidFill>
                <a:latin typeface="微软雅黑" panose="020B0503020204020204" pitchFamily="34" charset="-122"/>
                <a:ea typeface="微软雅黑" panose="020B0503020204020204" pitchFamily="34" charset="-122"/>
              </a:rPr>
              <a:t>单击</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sp>
        <p:nvSpPr>
          <p:cNvPr id="15365" name="文本框 3"/>
          <p:cNvSpPr txBox="1"/>
          <p:nvPr/>
        </p:nvSpPr>
        <p:spPr>
          <a:xfrm>
            <a:off x="5908675" y="2941638"/>
            <a:ext cx="2425700"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rgbClr val="34A7D7"/>
                </a:solidFill>
                <a:latin typeface="微软雅黑" panose="020B0503020204020204" pitchFamily="34" charset="-122"/>
                <a:ea typeface="微软雅黑" panose="020B0503020204020204" pitchFamily="34" charset="-122"/>
              </a:rPr>
              <a:t>此处</a:t>
            </a:r>
          </a:p>
        </p:txBody>
      </p:sp>
      <p:sp>
        <p:nvSpPr>
          <p:cNvPr id="15366" name="文本框 4"/>
          <p:cNvSpPr txBox="1"/>
          <p:nvPr/>
        </p:nvSpPr>
        <p:spPr>
          <a:xfrm>
            <a:off x="6418263" y="4049713"/>
            <a:ext cx="4279900" cy="1108075"/>
          </a:xfrm>
          <a:prstGeom prst="rect">
            <a:avLst/>
          </a:prstGeom>
          <a:noFill/>
          <a:ln w="9525">
            <a:noFill/>
          </a:ln>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0"/>
              </a:spcBef>
              <a:buNone/>
            </a:pPr>
            <a:r>
              <a:rPr lang="zh-CN" altLang="en-US" sz="6600" b="1" dirty="0">
                <a:solidFill>
                  <a:schemeClr val="bg1"/>
                </a:solidFill>
                <a:latin typeface="微软雅黑" panose="020B0503020204020204" pitchFamily="34" charset="-122"/>
                <a:ea typeface="微软雅黑" panose="020B0503020204020204" pitchFamily="34" charset="-122"/>
              </a:rPr>
              <a:t>添加标题</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grpSp>
        <p:nvGrpSpPr>
          <p:cNvPr id="15367" name="组合 5"/>
          <p:cNvGrpSpPr/>
          <p:nvPr/>
        </p:nvGrpSpPr>
        <p:grpSpPr>
          <a:xfrm>
            <a:off x="1420813" y="442913"/>
            <a:ext cx="5646737" cy="5992812"/>
            <a:chOff x="272587" y="564807"/>
            <a:chExt cx="4676783" cy="5992245"/>
          </a:xfrm>
        </p:grpSpPr>
        <p:sp>
          <p:nvSpPr>
            <p:cNvPr id="49" name="平行四边形 48"/>
            <p:cNvSpPr/>
            <p:nvPr/>
          </p:nvSpPr>
          <p:spPr>
            <a:xfrm flipH="1">
              <a:off x="272587" y="564807"/>
              <a:ext cx="3402731" cy="5531914"/>
            </a:xfrm>
            <a:prstGeom prst="parallelogram">
              <a:avLst>
                <a:gd name="adj" fmla="val 60369"/>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flipH="1">
              <a:off x="2016026" y="1450548"/>
              <a:ext cx="2933344" cy="5106504"/>
            </a:xfrm>
            <a:prstGeom prst="parallelogram">
              <a:avLst>
                <a:gd name="adj" fmla="val 65908"/>
              </a:avLst>
            </a:prstGeom>
            <a:solidFill>
              <a:srgbClr val="31A7D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pic>
        <p:nvPicPr>
          <p:cNvPr id="15368" name="图片 21"/>
          <p:cNvPicPr>
            <a:picLocks noChangeAspect="1"/>
          </p:cNvPicPr>
          <p:nvPr/>
        </p:nvPicPr>
        <p:blipFill>
          <a:blip r:embed="rId4"/>
          <a:stretch>
            <a:fillRect/>
          </a:stretch>
        </p:blipFill>
        <p:spPr>
          <a:xfrm>
            <a:off x="1944688" y="1646238"/>
            <a:ext cx="3309937" cy="38163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7332.pptx"/>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1468</Words>
  <Application>Microsoft Office PowerPoint</Application>
  <PresentationFormat>宽屏</PresentationFormat>
  <Paragraphs>163</Paragraphs>
  <Slides>26</Slides>
  <Notes>26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7332.pptx</dc:title>
  <dc:creator/>
  <cp:lastModifiedBy/>
  <cp:revision>1</cp:revision>
  <dcterms:created xsi:type="dcterms:W3CDTF">2017-06-19T16:09:02Z</dcterms:created>
  <dcterms:modified xsi:type="dcterms:W3CDTF">2017-06-19T16:15:25Z</dcterms:modified>
</cp:coreProperties>
</file>